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90" r:id="rId1"/>
  </p:sldMasterIdLst>
  <p:notesMasterIdLst>
    <p:notesMasterId r:id="rId53"/>
  </p:notesMasterIdLst>
  <p:handoutMasterIdLst>
    <p:handoutMasterId r:id="rId54"/>
  </p:handoutMasterIdLst>
  <p:sldIdLst>
    <p:sldId id="2145705328" r:id="rId2"/>
    <p:sldId id="349" r:id="rId3"/>
    <p:sldId id="363" r:id="rId4"/>
    <p:sldId id="364" r:id="rId5"/>
    <p:sldId id="371" r:id="rId6"/>
    <p:sldId id="390" r:id="rId7"/>
    <p:sldId id="391" r:id="rId8"/>
    <p:sldId id="339" r:id="rId9"/>
    <p:sldId id="393" r:id="rId10"/>
    <p:sldId id="344" r:id="rId11"/>
    <p:sldId id="392" r:id="rId12"/>
    <p:sldId id="345" r:id="rId13"/>
    <p:sldId id="347" r:id="rId14"/>
    <p:sldId id="394" r:id="rId15"/>
    <p:sldId id="383" r:id="rId16"/>
    <p:sldId id="385" r:id="rId17"/>
    <p:sldId id="372" r:id="rId18"/>
    <p:sldId id="395" r:id="rId19"/>
    <p:sldId id="295" r:id="rId20"/>
    <p:sldId id="367" r:id="rId21"/>
    <p:sldId id="2145705330" r:id="rId22"/>
    <p:sldId id="2145705331" r:id="rId23"/>
    <p:sldId id="375" r:id="rId24"/>
    <p:sldId id="396" r:id="rId25"/>
    <p:sldId id="340" r:id="rId26"/>
    <p:sldId id="406" r:id="rId27"/>
    <p:sldId id="342" r:id="rId28"/>
    <p:sldId id="296" r:id="rId29"/>
    <p:sldId id="2145705329" r:id="rId30"/>
    <p:sldId id="300" r:id="rId31"/>
    <p:sldId id="368" r:id="rId32"/>
    <p:sldId id="299" r:id="rId33"/>
    <p:sldId id="369" r:id="rId34"/>
    <p:sldId id="399" r:id="rId35"/>
    <p:sldId id="400" r:id="rId36"/>
    <p:sldId id="380" r:id="rId37"/>
    <p:sldId id="301" r:id="rId38"/>
    <p:sldId id="404" r:id="rId39"/>
    <p:sldId id="381" r:id="rId40"/>
    <p:sldId id="302" r:id="rId41"/>
    <p:sldId id="403" r:id="rId42"/>
    <p:sldId id="401" r:id="rId43"/>
    <p:sldId id="402" r:id="rId44"/>
    <p:sldId id="397" r:id="rId45"/>
    <p:sldId id="298" r:id="rId46"/>
    <p:sldId id="377" r:id="rId47"/>
    <p:sldId id="378" r:id="rId48"/>
    <p:sldId id="398" r:id="rId49"/>
    <p:sldId id="354" r:id="rId50"/>
    <p:sldId id="355" r:id="rId51"/>
    <p:sldId id="356" r:id="rId52"/>
  </p:sldIdLst>
  <p:sldSz cx="9144000" cy="5143500" type="screen16x9"/>
  <p:notesSz cx="68580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CC6600"/>
    <a:srgbClr val="FF9900"/>
    <a:srgbClr val="FFCC99"/>
    <a:srgbClr val="9E0000"/>
    <a:srgbClr val="FFFFCC"/>
    <a:srgbClr val="00CC66"/>
    <a:srgbClr val="FFFFFF"/>
    <a:srgbClr val="009900"/>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9E2176A-3BFD-45D2-92B9-028823210940}" v="1111" dt="2023-02-16T15:43:07.92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06" autoAdjust="0"/>
    <p:restoredTop sz="94590" autoAdjust="0"/>
  </p:normalViewPr>
  <p:slideViewPr>
    <p:cSldViewPr>
      <p:cViewPr varScale="1">
        <p:scale>
          <a:sx n="138" d="100"/>
          <a:sy n="138" d="100"/>
        </p:scale>
        <p:origin x="528" y="114"/>
      </p:cViewPr>
      <p:guideLst>
        <p:guide orient="horz" pos="1620"/>
        <p:guide pos="2880"/>
      </p:guideLst>
    </p:cSldViewPr>
  </p:slideViewPr>
  <p:notesTextViewPr>
    <p:cViewPr>
      <p:scale>
        <a:sx n="1" d="1"/>
        <a:sy n="1" d="1"/>
      </p:scale>
      <p:origin x="0" y="0"/>
    </p:cViewPr>
  </p:notesTextViewPr>
  <p:sorterViewPr>
    <p:cViewPr>
      <p:scale>
        <a:sx n="100" d="100"/>
        <a:sy n="100" d="100"/>
      </p:scale>
      <p:origin x="0" y="-225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n, Pierre Nicolas" userId="67919323-2a9e-407a-ba8f-538e7cd8aff0" providerId="ADAL" clId="{D9E2176A-3BFD-45D2-92B9-028823210940}"/>
    <pc:docChg chg="undo custSel addSld delSld modSld sldOrd modMainMaster">
      <pc:chgData name="Caron, Pierre Nicolas" userId="67919323-2a9e-407a-ba8f-538e7cd8aff0" providerId="ADAL" clId="{D9E2176A-3BFD-45D2-92B9-028823210940}" dt="2023-02-16T15:44:29.785" v="9898" actId="478"/>
      <pc:docMkLst>
        <pc:docMk/>
      </pc:docMkLst>
      <pc:sldChg chg="addSp delSp modSp mod">
        <pc:chgData name="Caron, Pierre Nicolas" userId="67919323-2a9e-407a-ba8f-538e7cd8aff0" providerId="ADAL" clId="{D9E2176A-3BFD-45D2-92B9-028823210940}" dt="2023-02-16T13:21:22.668" v="7312" actId="478"/>
        <pc:sldMkLst>
          <pc:docMk/>
          <pc:sldMk cId="2731349764" sldId="295"/>
        </pc:sldMkLst>
        <pc:spChg chg="mod">
          <ac:chgData name="Caron, Pierre Nicolas" userId="67919323-2a9e-407a-ba8f-538e7cd8aff0" providerId="ADAL" clId="{D9E2176A-3BFD-45D2-92B9-028823210940}" dt="2023-02-10T08:56:08.361" v="1188" actId="27636"/>
          <ac:spMkLst>
            <pc:docMk/>
            <pc:sldMk cId="2731349764" sldId="295"/>
            <ac:spMk id="2" creationId="{00000000-0000-0000-0000-000000000000}"/>
          </ac:spMkLst>
        </pc:spChg>
        <pc:spChg chg="mod">
          <ac:chgData name="Caron, Pierre Nicolas" userId="67919323-2a9e-407a-ba8f-538e7cd8aff0" providerId="ADAL" clId="{D9E2176A-3BFD-45D2-92B9-028823210940}" dt="2023-02-16T13:21:16.994" v="7310" actId="164"/>
          <ac:spMkLst>
            <pc:docMk/>
            <pc:sldMk cId="2731349764" sldId="295"/>
            <ac:spMk id="4" creationId="{00000000-0000-0000-0000-000000000000}"/>
          </ac:spMkLst>
        </pc:spChg>
        <pc:spChg chg="mod">
          <ac:chgData name="Caron, Pierre Nicolas" userId="67919323-2a9e-407a-ba8f-538e7cd8aff0" providerId="ADAL" clId="{D9E2176A-3BFD-45D2-92B9-028823210940}" dt="2023-02-10T08:56:20.151" v="1191" actId="1035"/>
          <ac:spMkLst>
            <pc:docMk/>
            <pc:sldMk cId="2731349764" sldId="295"/>
            <ac:spMk id="6" creationId="{C72BC9DB-05D8-7895-F740-D994118D3325}"/>
          </ac:spMkLst>
        </pc:spChg>
        <pc:spChg chg="del mod">
          <ac:chgData name="Caron, Pierre Nicolas" userId="67919323-2a9e-407a-ba8f-538e7cd8aff0" providerId="ADAL" clId="{D9E2176A-3BFD-45D2-92B9-028823210940}" dt="2023-02-10T08:56:12.073" v="1189" actId="478"/>
          <ac:spMkLst>
            <pc:docMk/>
            <pc:sldMk cId="2731349764" sldId="295"/>
            <ac:spMk id="8" creationId="{00000000-0000-0000-0000-000000000000}"/>
          </ac:spMkLst>
        </pc:spChg>
        <pc:spChg chg="add mod">
          <ac:chgData name="Caron, Pierre Nicolas" userId="67919323-2a9e-407a-ba8f-538e7cd8aff0" providerId="ADAL" clId="{D9E2176A-3BFD-45D2-92B9-028823210940}" dt="2023-02-10T08:55:43.961" v="1183" actId="1076"/>
          <ac:spMkLst>
            <pc:docMk/>
            <pc:sldMk cId="2731349764" sldId="295"/>
            <ac:spMk id="9" creationId="{691B8D3C-D6DB-CDB8-EC4F-C9901435E26A}"/>
          </ac:spMkLst>
        </pc:spChg>
        <pc:spChg chg="mod">
          <ac:chgData name="Caron, Pierre Nicolas" userId="67919323-2a9e-407a-ba8f-538e7cd8aff0" providerId="ADAL" clId="{D9E2176A-3BFD-45D2-92B9-028823210940}" dt="2023-02-16T13:21:16.994" v="7310" actId="164"/>
          <ac:spMkLst>
            <pc:docMk/>
            <pc:sldMk cId="2731349764" sldId="295"/>
            <ac:spMk id="11" creationId="{00000000-0000-0000-0000-000000000000}"/>
          </ac:spMkLst>
        </pc:spChg>
        <pc:spChg chg="add mod">
          <ac:chgData name="Caron, Pierre Nicolas" userId="67919323-2a9e-407a-ba8f-538e7cd8aff0" providerId="ADAL" clId="{D9E2176A-3BFD-45D2-92B9-028823210940}" dt="2023-02-16T13:21:16.994" v="7310" actId="164"/>
          <ac:spMkLst>
            <pc:docMk/>
            <pc:sldMk cId="2731349764" sldId="295"/>
            <ac:spMk id="13" creationId="{BC1427AE-170E-541F-A08F-70EF1A283BAA}"/>
          </ac:spMkLst>
        </pc:spChg>
        <pc:spChg chg="add mod">
          <ac:chgData name="Caron, Pierre Nicolas" userId="67919323-2a9e-407a-ba8f-538e7cd8aff0" providerId="ADAL" clId="{D9E2176A-3BFD-45D2-92B9-028823210940}" dt="2023-02-16T13:21:16.994" v="7310" actId="164"/>
          <ac:spMkLst>
            <pc:docMk/>
            <pc:sldMk cId="2731349764" sldId="295"/>
            <ac:spMk id="20" creationId="{631B0E5F-1A80-1575-6A85-6E7A4A6C6C5E}"/>
          </ac:spMkLst>
        </pc:spChg>
        <pc:spChg chg="add mod">
          <ac:chgData name="Caron, Pierre Nicolas" userId="67919323-2a9e-407a-ba8f-538e7cd8aff0" providerId="ADAL" clId="{D9E2176A-3BFD-45D2-92B9-028823210940}" dt="2023-02-16T13:21:16.994" v="7310" actId="164"/>
          <ac:spMkLst>
            <pc:docMk/>
            <pc:sldMk cId="2731349764" sldId="295"/>
            <ac:spMk id="21" creationId="{D51C2F49-61DF-8D3B-053B-AB73A3ED3F30}"/>
          </ac:spMkLst>
        </pc:spChg>
        <pc:grpChg chg="add mod">
          <ac:chgData name="Caron, Pierre Nicolas" userId="67919323-2a9e-407a-ba8f-538e7cd8aff0" providerId="ADAL" clId="{D9E2176A-3BFD-45D2-92B9-028823210940}" dt="2023-02-16T13:21:19.742" v="7311" actId="554"/>
          <ac:grpSpMkLst>
            <pc:docMk/>
            <pc:sldMk cId="2731349764" sldId="295"/>
            <ac:grpSpMk id="8" creationId="{5DD0663A-06BB-9801-4D62-283AF0489CAA}"/>
          </ac:grpSpMkLst>
        </pc:grpChg>
        <pc:picChg chg="mod">
          <ac:chgData name="Caron, Pierre Nicolas" userId="67919323-2a9e-407a-ba8f-538e7cd8aff0" providerId="ADAL" clId="{D9E2176A-3BFD-45D2-92B9-028823210940}" dt="2023-02-16T13:21:16.994" v="7310" actId="164"/>
          <ac:picMkLst>
            <pc:docMk/>
            <pc:sldMk cId="2731349764" sldId="295"/>
            <ac:picMk id="3" creationId="{00000000-0000-0000-0000-000000000000}"/>
          </ac:picMkLst>
        </pc:picChg>
        <pc:picChg chg="mod">
          <ac:chgData name="Caron, Pierre Nicolas" userId="67919323-2a9e-407a-ba8f-538e7cd8aff0" providerId="ADAL" clId="{D9E2176A-3BFD-45D2-92B9-028823210940}" dt="2023-02-16T13:21:16.994" v="7310" actId="164"/>
          <ac:picMkLst>
            <pc:docMk/>
            <pc:sldMk cId="2731349764" sldId="295"/>
            <ac:picMk id="5" creationId="{00000000-0000-0000-0000-000000000000}"/>
          </ac:picMkLst>
        </pc:picChg>
        <pc:cxnChg chg="del mod">
          <ac:chgData name="Caron, Pierre Nicolas" userId="67919323-2a9e-407a-ba8f-538e7cd8aff0" providerId="ADAL" clId="{D9E2176A-3BFD-45D2-92B9-028823210940}" dt="2023-02-10T09:04:29.980" v="1239" actId="478"/>
          <ac:cxnSpMkLst>
            <pc:docMk/>
            <pc:sldMk cId="2731349764" sldId="295"/>
            <ac:cxnSpMk id="7" creationId="{00000000-0000-0000-0000-000000000000}"/>
          </ac:cxnSpMkLst>
        </pc:cxnChg>
        <pc:cxnChg chg="add del mod">
          <ac:chgData name="Caron, Pierre Nicolas" userId="67919323-2a9e-407a-ba8f-538e7cd8aff0" providerId="ADAL" clId="{D9E2176A-3BFD-45D2-92B9-028823210940}" dt="2023-02-16T13:21:22.668" v="7312" actId="478"/>
          <ac:cxnSpMkLst>
            <pc:docMk/>
            <pc:sldMk cId="2731349764" sldId="295"/>
            <ac:cxnSpMk id="7" creationId="{D07DFDD9-A441-CEEE-9337-6A0E2126038F}"/>
          </ac:cxnSpMkLst>
        </pc:cxnChg>
        <pc:cxnChg chg="del mod">
          <ac:chgData name="Caron, Pierre Nicolas" userId="67919323-2a9e-407a-ba8f-538e7cd8aff0" providerId="ADAL" clId="{D9E2176A-3BFD-45D2-92B9-028823210940}" dt="2023-02-10T09:04:29.980" v="1239" actId="478"/>
          <ac:cxnSpMkLst>
            <pc:docMk/>
            <pc:sldMk cId="2731349764" sldId="295"/>
            <ac:cxnSpMk id="10" creationId="{00000000-0000-0000-0000-000000000000}"/>
          </ac:cxnSpMkLst>
        </pc:cxnChg>
        <pc:cxnChg chg="add del mod">
          <ac:chgData name="Caron, Pierre Nicolas" userId="67919323-2a9e-407a-ba8f-538e7cd8aff0" providerId="ADAL" clId="{D9E2176A-3BFD-45D2-92B9-028823210940}" dt="2023-02-10T17:24:55.287" v="5709" actId="478"/>
          <ac:cxnSpMkLst>
            <pc:docMk/>
            <pc:sldMk cId="2731349764" sldId="295"/>
            <ac:cxnSpMk id="12" creationId="{52967DEA-EEFD-4A6B-20FC-1728E1EA8E23}"/>
          </ac:cxnSpMkLst>
        </pc:cxnChg>
      </pc:sldChg>
      <pc:sldChg chg="addSp delSp modSp mod">
        <pc:chgData name="Caron, Pierre Nicolas" userId="67919323-2a9e-407a-ba8f-538e7cd8aff0" providerId="ADAL" clId="{D9E2176A-3BFD-45D2-92B9-028823210940}" dt="2023-02-16T15:33:57.330" v="9652"/>
        <pc:sldMkLst>
          <pc:docMk/>
          <pc:sldMk cId="3837848327" sldId="296"/>
        </pc:sldMkLst>
        <pc:spChg chg="mod">
          <ac:chgData name="Caron, Pierre Nicolas" userId="67919323-2a9e-407a-ba8f-538e7cd8aff0" providerId="ADAL" clId="{D9E2176A-3BFD-45D2-92B9-028823210940}" dt="2023-02-10T10:16:02.246" v="2404"/>
          <ac:spMkLst>
            <pc:docMk/>
            <pc:sldMk cId="3837848327" sldId="296"/>
            <ac:spMk id="2" creationId="{00000000-0000-0000-0000-000000000000}"/>
          </ac:spMkLst>
        </pc:spChg>
        <pc:spChg chg="add mod">
          <ac:chgData name="Caron, Pierre Nicolas" userId="67919323-2a9e-407a-ba8f-538e7cd8aff0" providerId="ADAL" clId="{D9E2176A-3BFD-45D2-92B9-028823210940}" dt="2023-02-16T15:33:54.566" v="9651" actId="21"/>
          <ac:spMkLst>
            <pc:docMk/>
            <pc:sldMk cId="3837848327" sldId="296"/>
            <ac:spMk id="4" creationId="{DE72101C-F2A0-981A-DC98-A6C40D4CC96E}"/>
          </ac:spMkLst>
        </pc:spChg>
        <pc:spChg chg="add mod">
          <ac:chgData name="Caron, Pierre Nicolas" userId="67919323-2a9e-407a-ba8f-538e7cd8aff0" providerId="ADAL" clId="{D9E2176A-3BFD-45D2-92B9-028823210940}" dt="2023-02-16T14:11:41.235" v="8044" actId="164"/>
          <ac:spMkLst>
            <pc:docMk/>
            <pc:sldMk cId="3837848327" sldId="296"/>
            <ac:spMk id="6" creationId="{0B475434-E4E4-4105-C1A8-395BBF6BF4D5}"/>
          </ac:spMkLst>
        </pc:spChg>
        <pc:spChg chg="del mod ord">
          <ac:chgData name="Caron, Pierre Nicolas" userId="67919323-2a9e-407a-ba8f-538e7cd8aff0" providerId="ADAL" clId="{D9E2176A-3BFD-45D2-92B9-028823210940}" dt="2023-02-10T09:58:37.660" v="1847" actId="478"/>
          <ac:spMkLst>
            <pc:docMk/>
            <pc:sldMk cId="3837848327" sldId="296"/>
            <ac:spMk id="7" creationId="{00000000-0000-0000-0000-000000000000}"/>
          </ac:spMkLst>
        </pc:spChg>
        <pc:spChg chg="mod ord">
          <ac:chgData name="Caron, Pierre Nicolas" userId="67919323-2a9e-407a-ba8f-538e7cd8aff0" providerId="ADAL" clId="{D9E2176A-3BFD-45D2-92B9-028823210940}" dt="2023-02-16T14:11:41.235" v="8044" actId="164"/>
          <ac:spMkLst>
            <pc:docMk/>
            <pc:sldMk cId="3837848327" sldId="296"/>
            <ac:spMk id="8" creationId="{00000000-0000-0000-0000-000000000000}"/>
          </ac:spMkLst>
        </pc:spChg>
        <pc:spChg chg="add mod">
          <ac:chgData name="Caron, Pierre Nicolas" userId="67919323-2a9e-407a-ba8f-538e7cd8aff0" providerId="ADAL" clId="{D9E2176A-3BFD-45D2-92B9-028823210940}" dt="2023-02-16T15:33:57.330" v="9652"/>
          <ac:spMkLst>
            <pc:docMk/>
            <pc:sldMk cId="3837848327" sldId="296"/>
            <ac:spMk id="11" creationId="{3892D3DD-FA79-061C-6CA3-7BAB5D07FADF}"/>
          </ac:spMkLst>
        </pc:spChg>
        <pc:spChg chg="mod ord topLvl">
          <ac:chgData name="Caron, Pierre Nicolas" userId="67919323-2a9e-407a-ba8f-538e7cd8aff0" providerId="ADAL" clId="{D9E2176A-3BFD-45D2-92B9-028823210940}" dt="2023-02-16T14:11:41.235" v="8044" actId="164"/>
          <ac:spMkLst>
            <pc:docMk/>
            <pc:sldMk cId="3837848327" sldId="296"/>
            <ac:spMk id="13" creationId="{00000000-0000-0000-0000-000000000000}"/>
          </ac:spMkLst>
        </pc:spChg>
        <pc:spChg chg="add del">
          <ac:chgData name="Caron, Pierre Nicolas" userId="67919323-2a9e-407a-ba8f-538e7cd8aff0" providerId="ADAL" clId="{D9E2176A-3BFD-45D2-92B9-028823210940}" dt="2023-02-10T09:58:51.006" v="1851" actId="22"/>
          <ac:spMkLst>
            <pc:docMk/>
            <pc:sldMk cId="3837848327" sldId="296"/>
            <ac:spMk id="14" creationId="{52519B0C-C2FD-C7EC-DEE4-3F70B391D74E}"/>
          </ac:spMkLst>
        </pc:spChg>
        <pc:spChg chg="add del mod topLvl">
          <ac:chgData name="Caron, Pierre Nicolas" userId="67919323-2a9e-407a-ba8f-538e7cd8aff0" providerId="ADAL" clId="{D9E2176A-3BFD-45D2-92B9-028823210940}" dt="2023-02-16T10:43:19.554" v="5948" actId="21"/>
          <ac:spMkLst>
            <pc:docMk/>
            <pc:sldMk cId="3837848327" sldId="296"/>
            <ac:spMk id="17" creationId="{89C1E8B4-2C99-BE20-E402-92DF0DA81625}"/>
          </ac:spMkLst>
        </pc:spChg>
        <pc:spChg chg="del mod">
          <ac:chgData name="Caron, Pierre Nicolas" userId="67919323-2a9e-407a-ba8f-538e7cd8aff0" providerId="ADAL" clId="{D9E2176A-3BFD-45D2-92B9-028823210940}" dt="2023-02-10T09:54:00.683" v="1771" actId="478"/>
          <ac:spMkLst>
            <pc:docMk/>
            <pc:sldMk cId="3837848327" sldId="296"/>
            <ac:spMk id="22" creationId="{00000000-0000-0000-0000-000000000000}"/>
          </ac:spMkLst>
        </pc:spChg>
        <pc:grpChg chg="add mod">
          <ac:chgData name="Caron, Pierre Nicolas" userId="67919323-2a9e-407a-ba8f-538e7cd8aff0" providerId="ADAL" clId="{D9E2176A-3BFD-45D2-92B9-028823210940}" dt="2023-02-16T15:33:39.207" v="9649" actId="1037"/>
          <ac:grpSpMkLst>
            <pc:docMk/>
            <pc:sldMk cId="3837848327" sldId="296"/>
            <ac:grpSpMk id="9" creationId="{4A2840BF-042F-3D85-35CA-A36E1D6814F3}"/>
          </ac:grpSpMkLst>
        </pc:grpChg>
        <pc:grpChg chg="add del mod ord">
          <ac:chgData name="Caron, Pierre Nicolas" userId="67919323-2a9e-407a-ba8f-538e7cd8aff0" providerId="ADAL" clId="{D9E2176A-3BFD-45D2-92B9-028823210940}" dt="2023-02-16T10:43:19.554" v="5948" actId="21"/>
          <ac:grpSpMkLst>
            <pc:docMk/>
            <pc:sldMk cId="3837848327" sldId="296"/>
            <ac:grpSpMk id="18" creationId="{E54C8600-1A6D-0013-6D25-0DB07C5026DB}"/>
          </ac:grpSpMkLst>
        </pc:grpChg>
        <pc:picChg chg="mod ord">
          <ac:chgData name="Caron, Pierre Nicolas" userId="67919323-2a9e-407a-ba8f-538e7cd8aff0" providerId="ADAL" clId="{D9E2176A-3BFD-45D2-92B9-028823210940}" dt="2023-02-16T14:11:41.235" v="8044" actId="164"/>
          <ac:picMkLst>
            <pc:docMk/>
            <pc:sldMk cId="3837848327" sldId="296"/>
            <ac:picMk id="5" creationId="{00000000-0000-0000-0000-000000000000}"/>
          </ac:picMkLst>
        </pc:picChg>
        <pc:picChg chg="del mod ord">
          <ac:chgData name="Caron, Pierre Nicolas" userId="67919323-2a9e-407a-ba8f-538e7cd8aff0" providerId="ADAL" clId="{D9E2176A-3BFD-45D2-92B9-028823210940}" dt="2023-02-10T10:09:20.720" v="2171" actId="478"/>
          <ac:picMkLst>
            <pc:docMk/>
            <pc:sldMk cId="3837848327" sldId="296"/>
            <ac:picMk id="21" creationId="{00000000-0000-0000-0000-000000000000}"/>
          </ac:picMkLst>
        </pc:picChg>
        <pc:picChg chg="del mod">
          <ac:chgData name="Caron, Pierre Nicolas" userId="67919323-2a9e-407a-ba8f-538e7cd8aff0" providerId="ADAL" clId="{D9E2176A-3BFD-45D2-92B9-028823210940}" dt="2023-02-10T10:09:26.594" v="2172" actId="478"/>
          <ac:picMkLst>
            <pc:docMk/>
            <pc:sldMk cId="3837848327" sldId="296"/>
            <ac:picMk id="23" creationId="{00000000-0000-0000-0000-000000000000}"/>
          </ac:picMkLst>
        </pc:picChg>
        <pc:cxnChg chg="add del mod">
          <ac:chgData name="Caron, Pierre Nicolas" userId="67919323-2a9e-407a-ba8f-538e7cd8aff0" providerId="ADAL" clId="{D9E2176A-3BFD-45D2-92B9-028823210940}" dt="2023-02-16T14:11:46.559" v="8046" actId="478"/>
          <ac:cxnSpMkLst>
            <pc:docMk/>
            <pc:sldMk cId="3837848327" sldId="296"/>
            <ac:cxnSpMk id="7" creationId="{D45F8C2F-70B3-B52D-518C-0F901073C691}"/>
          </ac:cxnSpMkLst>
        </pc:cxnChg>
        <pc:cxnChg chg="add del mod">
          <ac:chgData name="Caron, Pierre Nicolas" userId="67919323-2a9e-407a-ba8f-538e7cd8aff0" providerId="ADAL" clId="{D9E2176A-3BFD-45D2-92B9-028823210940}" dt="2023-02-10T10:01:43.182" v="1893" actId="478"/>
          <ac:cxnSpMkLst>
            <pc:docMk/>
            <pc:sldMk cId="3837848327" sldId="296"/>
            <ac:cxnSpMk id="9" creationId="{920154E2-7A46-47A9-DD5A-C0556F1020CF}"/>
          </ac:cxnSpMkLst>
        </pc:cxnChg>
        <pc:cxnChg chg="add del mod">
          <ac:chgData name="Caron, Pierre Nicolas" userId="67919323-2a9e-407a-ba8f-538e7cd8aff0" providerId="ADAL" clId="{D9E2176A-3BFD-45D2-92B9-028823210940}" dt="2023-02-16T14:16:36.423" v="8098" actId="478"/>
          <ac:cxnSpMkLst>
            <pc:docMk/>
            <pc:sldMk cId="3837848327" sldId="296"/>
            <ac:cxnSpMk id="10" creationId="{49C21F68-3D77-ADCD-D2AB-C9100D30ABBC}"/>
          </ac:cxnSpMkLst>
        </pc:cxnChg>
        <pc:cxnChg chg="add del mod">
          <ac:chgData name="Caron, Pierre Nicolas" userId="67919323-2a9e-407a-ba8f-538e7cd8aff0" providerId="ADAL" clId="{D9E2176A-3BFD-45D2-92B9-028823210940}" dt="2023-02-10T09:56:14.093" v="1796" actId="478"/>
          <ac:cxnSpMkLst>
            <pc:docMk/>
            <pc:sldMk cId="3837848327" sldId="296"/>
            <ac:cxnSpMk id="15" creationId="{00000000-0000-0000-0000-000000000000}"/>
          </ac:cxnSpMkLst>
        </pc:cxnChg>
      </pc:sldChg>
      <pc:sldChg chg="addSp delSp modSp mod">
        <pc:chgData name="Caron, Pierre Nicolas" userId="67919323-2a9e-407a-ba8f-538e7cd8aff0" providerId="ADAL" clId="{D9E2176A-3BFD-45D2-92B9-028823210940}" dt="2023-02-16T15:27:23.485" v="9483" actId="478"/>
        <pc:sldMkLst>
          <pc:docMk/>
          <pc:sldMk cId="560332020" sldId="298"/>
        </pc:sldMkLst>
        <pc:spChg chg="mod">
          <ac:chgData name="Caron, Pierre Nicolas" userId="67919323-2a9e-407a-ba8f-538e7cd8aff0" providerId="ADAL" clId="{D9E2176A-3BFD-45D2-92B9-028823210940}" dt="2023-02-10T16:45:37.634" v="5328"/>
          <ac:spMkLst>
            <pc:docMk/>
            <pc:sldMk cId="560332020" sldId="298"/>
            <ac:spMk id="2" creationId="{00000000-0000-0000-0000-000000000000}"/>
          </ac:spMkLst>
        </pc:spChg>
        <pc:spChg chg="add mod">
          <ac:chgData name="Caron, Pierre Nicolas" userId="67919323-2a9e-407a-ba8f-538e7cd8aff0" providerId="ADAL" clId="{D9E2176A-3BFD-45D2-92B9-028823210940}" dt="2023-02-10T16:45:48.032" v="5330"/>
          <ac:spMkLst>
            <pc:docMk/>
            <pc:sldMk cId="560332020" sldId="298"/>
            <ac:spMk id="7" creationId="{17C9D642-9E9F-22E1-6C26-C9FFD352D4BD}"/>
          </ac:spMkLst>
        </pc:spChg>
        <pc:spChg chg="del mod">
          <ac:chgData name="Caron, Pierre Nicolas" userId="67919323-2a9e-407a-ba8f-538e7cd8aff0" providerId="ADAL" clId="{D9E2176A-3BFD-45D2-92B9-028823210940}" dt="2023-02-10T16:45:50.256" v="5331" actId="478"/>
          <ac:spMkLst>
            <pc:docMk/>
            <pc:sldMk cId="560332020" sldId="298"/>
            <ac:spMk id="17" creationId="{00000000-0000-0000-0000-000000000000}"/>
          </ac:spMkLst>
        </pc:spChg>
        <pc:grpChg chg="mod">
          <ac:chgData name="Caron, Pierre Nicolas" userId="67919323-2a9e-407a-ba8f-538e7cd8aff0" providerId="ADAL" clId="{D9E2176A-3BFD-45D2-92B9-028823210940}" dt="2023-02-10T16:46:00.544" v="5338" actId="1035"/>
          <ac:grpSpMkLst>
            <pc:docMk/>
            <pc:sldMk cId="560332020" sldId="298"/>
            <ac:grpSpMk id="11" creationId="{00000000-0000-0000-0000-000000000000}"/>
          </ac:grpSpMkLst>
        </pc:grpChg>
        <pc:picChg chg="mod">
          <ac:chgData name="Caron, Pierre Nicolas" userId="67919323-2a9e-407a-ba8f-538e7cd8aff0" providerId="ADAL" clId="{D9E2176A-3BFD-45D2-92B9-028823210940}" dt="2023-02-10T16:46:00.544" v="5338" actId="1035"/>
          <ac:picMkLst>
            <pc:docMk/>
            <pc:sldMk cId="560332020" sldId="298"/>
            <ac:picMk id="3" creationId="{00000000-0000-0000-0000-000000000000}"/>
          </ac:picMkLst>
        </pc:picChg>
        <pc:picChg chg="mod">
          <ac:chgData name="Caron, Pierre Nicolas" userId="67919323-2a9e-407a-ba8f-538e7cd8aff0" providerId="ADAL" clId="{D9E2176A-3BFD-45D2-92B9-028823210940}" dt="2023-02-10T16:46:00.544" v="5338" actId="1035"/>
          <ac:picMkLst>
            <pc:docMk/>
            <pc:sldMk cId="560332020" sldId="298"/>
            <ac:picMk id="4" creationId="{00000000-0000-0000-0000-000000000000}"/>
          </ac:picMkLst>
        </pc:picChg>
        <pc:picChg chg="mod">
          <ac:chgData name="Caron, Pierre Nicolas" userId="67919323-2a9e-407a-ba8f-538e7cd8aff0" providerId="ADAL" clId="{D9E2176A-3BFD-45D2-92B9-028823210940}" dt="2023-02-10T16:46:00.544" v="5338" actId="1035"/>
          <ac:picMkLst>
            <pc:docMk/>
            <pc:sldMk cId="560332020" sldId="298"/>
            <ac:picMk id="6" creationId="{00000000-0000-0000-0000-000000000000}"/>
          </ac:picMkLst>
        </pc:picChg>
        <pc:picChg chg="mod">
          <ac:chgData name="Caron, Pierre Nicolas" userId="67919323-2a9e-407a-ba8f-538e7cd8aff0" providerId="ADAL" clId="{D9E2176A-3BFD-45D2-92B9-028823210940}" dt="2023-02-10T16:46:00.544" v="5338" actId="1035"/>
          <ac:picMkLst>
            <pc:docMk/>
            <pc:sldMk cId="560332020" sldId="298"/>
            <ac:picMk id="8" creationId="{00000000-0000-0000-0000-000000000000}"/>
          </ac:picMkLst>
        </pc:picChg>
        <pc:picChg chg="mod">
          <ac:chgData name="Caron, Pierre Nicolas" userId="67919323-2a9e-407a-ba8f-538e7cd8aff0" providerId="ADAL" clId="{D9E2176A-3BFD-45D2-92B9-028823210940}" dt="2023-02-10T16:46:00.544" v="5338" actId="1035"/>
          <ac:picMkLst>
            <pc:docMk/>
            <pc:sldMk cId="560332020" sldId="298"/>
            <ac:picMk id="10" creationId="{00000000-0000-0000-0000-000000000000}"/>
          </ac:picMkLst>
        </pc:picChg>
        <pc:picChg chg="mod">
          <ac:chgData name="Caron, Pierre Nicolas" userId="67919323-2a9e-407a-ba8f-538e7cd8aff0" providerId="ADAL" clId="{D9E2176A-3BFD-45D2-92B9-028823210940}" dt="2023-02-10T16:46:00.544" v="5338" actId="1035"/>
          <ac:picMkLst>
            <pc:docMk/>
            <pc:sldMk cId="560332020" sldId="298"/>
            <ac:picMk id="10245" creationId="{00000000-0000-0000-0000-000000000000}"/>
          </ac:picMkLst>
        </pc:picChg>
        <pc:picChg chg="mod">
          <ac:chgData name="Caron, Pierre Nicolas" userId="67919323-2a9e-407a-ba8f-538e7cd8aff0" providerId="ADAL" clId="{D9E2176A-3BFD-45D2-92B9-028823210940}" dt="2023-02-10T16:46:00.544" v="5338" actId="1035"/>
          <ac:picMkLst>
            <pc:docMk/>
            <pc:sldMk cId="560332020" sldId="298"/>
            <ac:picMk id="10246" creationId="{00000000-0000-0000-0000-000000000000}"/>
          </ac:picMkLst>
        </pc:picChg>
        <pc:cxnChg chg="add del mod">
          <ac:chgData name="Caron, Pierre Nicolas" userId="67919323-2a9e-407a-ba8f-538e7cd8aff0" providerId="ADAL" clId="{D9E2176A-3BFD-45D2-92B9-028823210940}" dt="2023-02-16T15:27:23.485" v="9483" actId="478"/>
          <ac:cxnSpMkLst>
            <pc:docMk/>
            <pc:sldMk cId="560332020" sldId="298"/>
            <ac:cxnSpMk id="9" creationId="{E4F3FA3D-3464-A1BE-8767-CA56EE38D16F}"/>
          </ac:cxnSpMkLst>
        </pc:cxnChg>
      </pc:sldChg>
      <pc:sldChg chg="addSp delSp modSp mod">
        <pc:chgData name="Caron, Pierre Nicolas" userId="67919323-2a9e-407a-ba8f-538e7cd8aff0" providerId="ADAL" clId="{D9E2176A-3BFD-45D2-92B9-028823210940}" dt="2023-02-16T14:19:24.987" v="8136" actId="14100"/>
        <pc:sldMkLst>
          <pc:docMk/>
          <pc:sldMk cId="1786852286" sldId="299"/>
        </pc:sldMkLst>
        <pc:spChg chg="mod">
          <ac:chgData name="Caron, Pierre Nicolas" userId="67919323-2a9e-407a-ba8f-538e7cd8aff0" providerId="ADAL" clId="{D9E2176A-3BFD-45D2-92B9-028823210940}" dt="2023-02-10T10:36:30.714" v="2779"/>
          <ac:spMkLst>
            <pc:docMk/>
            <pc:sldMk cId="1786852286" sldId="299"/>
            <ac:spMk id="2" creationId="{00000000-0000-0000-0000-000000000000}"/>
          </ac:spMkLst>
        </pc:spChg>
        <pc:spChg chg="add mod">
          <ac:chgData name="Caron, Pierre Nicolas" userId="67919323-2a9e-407a-ba8f-538e7cd8aff0" providerId="ADAL" clId="{D9E2176A-3BFD-45D2-92B9-028823210940}" dt="2023-02-10T10:36:42.236" v="2783"/>
          <ac:spMkLst>
            <pc:docMk/>
            <pc:sldMk cId="1786852286" sldId="299"/>
            <ac:spMk id="5" creationId="{F876F3D5-52FE-FAB5-7CD2-49261162FFA4}"/>
          </ac:spMkLst>
        </pc:spChg>
        <pc:spChg chg="add mod ord">
          <ac:chgData name="Caron, Pierre Nicolas" userId="67919323-2a9e-407a-ba8f-538e7cd8aff0" providerId="ADAL" clId="{D9E2176A-3BFD-45D2-92B9-028823210940}" dt="2023-02-16T14:19:03.901" v="8121" actId="164"/>
          <ac:spMkLst>
            <pc:docMk/>
            <pc:sldMk cId="1786852286" sldId="299"/>
            <ac:spMk id="6" creationId="{A9983296-9593-D6DB-102D-EF258A2F6646}"/>
          </ac:spMkLst>
        </pc:spChg>
        <pc:spChg chg="add mod ord">
          <ac:chgData name="Caron, Pierre Nicolas" userId="67919323-2a9e-407a-ba8f-538e7cd8aff0" providerId="ADAL" clId="{D9E2176A-3BFD-45D2-92B9-028823210940}" dt="2023-02-16T14:19:24.987" v="8136" actId="14100"/>
          <ac:spMkLst>
            <pc:docMk/>
            <pc:sldMk cId="1786852286" sldId="299"/>
            <ac:spMk id="7" creationId="{51F3F178-5FE8-8F6A-3EA5-4FA9349421B4}"/>
          </ac:spMkLst>
        </pc:spChg>
        <pc:spChg chg="add del mod">
          <ac:chgData name="Caron, Pierre Nicolas" userId="67919323-2a9e-407a-ba8f-538e7cd8aff0" providerId="ADAL" clId="{D9E2176A-3BFD-45D2-92B9-028823210940}" dt="2023-02-10T10:36:59.832" v="2786" actId="478"/>
          <ac:spMkLst>
            <pc:docMk/>
            <pc:sldMk cId="1786852286" sldId="299"/>
            <ac:spMk id="16" creationId="{00000000-0000-0000-0000-000000000000}"/>
          </ac:spMkLst>
        </pc:spChg>
        <pc:spChg chg="mod">
          <ac:chgData name="Caron, Pierre Nicolas" userId="67919323-2a9e-407a-ba8f-538e7cd8aff0" providerId="ADAL" clId="{D9E2176A-3BFD-45D2-92B9-028823210940}" dt="2023-02-16T14:19:18.112" v="8135" actId="1035"/>
          <ac:spMkLst>
            <pc:docMk/>
            <pc:sldMk cId="1786852286" sldId="299"/>
            <ac:spMk id="17" creationId="{00000000-0000-0000-0000-000000000000}"/>
          </ac:spMkLst>
        </pc:spChg>
        <pc:spChg chg="mod">
          <ac:chgData name="Caron, Pierre Nicolas" userId="67919323-2a9e-407a-ba8f-538e7cd8aff0" providerId="ADAL" clId="{D9E2176A-3BFD-45D2-92B9-028823210940}" dt="2023-02-16T14:19:03.901" v="8121" actId="164"/>
          <ac:spMkLst>
            <pc:docMk/>
            <pc:sldMk cId="1786852286" sldId="299"/>
            <ac:spMk id="20" creationId="{00000000-0000-0000-0000-000000000000}"/>
          </ac:spMkLst>
        </pc:spChg>
        <pc:grpChg chg="mod">
          <ac:chgData name="Caron, Pierre Nicolas" userId="67919323-2a9e-407a-ba8f-538e7cd8aff0" providerId="ADAL" clId="{D9E2176A-3BFD-45D2-92B9-028823210940}" dt="2023-02-16T14:19:03.901" v="8121" actId="164"/>
          <ac:grpSpMkLst>
            <pc:docMk/>
            <pc:sldMk cId="1786852286" sldId="299"/>
            <ac:grpSpMk id="3" creationId="{00000000-0000-0000-0000-000000000000}"/>
          </ac:grpSpMkLst>
        </pc:grpChg>
        <pc:grpChg chg="add mod">
          <ac:chgData name="Caron, Pierre Nicolas" userId="67919323-2a9e-407a-ba8f-538e7cd8aff0" providerId="ADAL" clId="{D9E2176A-3BFD-45D2-92B9-028823210940}" dt="2023-02-16T14:19:06.555" v="8122" actId="554"/>
          <ac:grpSpMkLst>
            <pc:docMk/>
            <pc:sldMk cId="1786852286" sldId="299"/>
            <ac:grpSpMk id="9" creationId="{FC86CED1-DCDB-72D2-2BE5-DEDD8ABA1198}"/>
          </ac:grpSpMkLst>
        </pc:grpChg>
        <pc:cxnChg chg="add del mod">
          <ac:chgData name="Caron, Pierre Nicolas" userId="67919323-2a9e-407a-ba8f-538e7cd8aff0" providerId="ADAL" clId="{D9E2176A-3BFD-45D2-92B9-028823210940}" dt="2023-02-16T14:19:09.452" v="8123" actId="478"/>
          <ac:cxnSpMkLst>
            <pc:docMk/>
            <pc:sldMk cId="1786852286" sldId="299"/>
            <ac:cxnSpMk id="8" creationId="{82CA0A9D-9D45-9F10-87CF-957D05789C76}"/>
          </ac:cxnSpMkLst>
        </pc:cxnChg>
      </pc:sldChg>
      <pc:sldChg chg="addSp delSp modSp mod">
        <pc:chgData name="Caron, Pierre Nicolas" userId="67919323-2a9e-407a-ba8f-538e7cd8aff0" providerId="ADAL" clId="{D9E2176A-3BFD-45D2-92B9-028823210940}" dt="2023-02-16T14:17:06.144" v="8106" actId="478"/>
        <pc:sldMkLst>
          <pc:docMk/>
          <pc:sldMk cId="2441932529" sldId="300"/>
        </pc:sldMkLst>
        <pc:spChg chg="mod">
          <ac:chgData name="Caron, Pierre Nicolas" userId="67919323-2a9e-407a-ba8f-538e7cd8aff0" providerId="ADAL" clId="{D9E2176A-3BFD-45D2-92B9-028823210940}" dt="2023-02-10T10:30:51.826" v="2673"/>
          <ac:spMkLst>
            <pc:docMk/>
            <pc:sldMk cId="2441932529" sldId="300"/>
            <ac:spMk id="2" creationId="{00000000-0000-0000-0000-000000000000}"/>
          </ac:spMkLst>
        </pc:spChg>
        <pc:spChg chg="mod">
          <ac:chgData name="Caron, Pierre Nicolas" userId="67919323-2a9e-407a-ba8f-538e7cd8aff0" providerId="ADAL" clId="{D9E2176A-3BFD-45D2-92B9-028823210940}" dt="2023-02-16T14:16:56.893" v="8099" actId="164"/>
          <ac:spMkLst>
            <pc:docMk/>
            <pc:sldMk cId="2441932529" sldId="300"/>
            <ac:spMk id="4" creationId="{00000000-0000-0000-0000-000000000000}"/>
          </ac:spMkLst>
        </pc:spChg>
        <pc:spChg chg="mod">
          <ac:chgData name="Caron, Pierre Nicolas" userId="67919323-2a9e-407a-ba8f-538e7cd8aff0" providerId="ADAL" clId="{D9E2176A-3BFD-45D2-92B9-028823210940}" dt="2023-02-10T10:33:02.661" v="2709" actId="165"/>
          <ac:spMkLst>
            <pc:docMk/>
            <pc:sldMk cId="2441932529" sldId="300"/>
            <ac:spMk id="9" creationId="{00000000-0000-0000-0000-000000000000}"/>
          </ac:spMkLst>
        </pc:spChg>
        <pc:spChg chg="add mod">
          <ac:chgData name="Caron, Pierre Nicolas" userId="67919323-2a9e-407a-ba8f-538e7cd8aff0" providerId="ADAL" clId="{D9E2176A-3BFD-45D2-92B9-028823210940}" dt="2023-02-10T10:31:02.050" v="2675"/>
          <ac:spMkLst>
            <pc:docMk/>
            <pc:sldMk cId="2441932529" sldId="300"/>
            <ac:spMk id="11" creationId="{3F4A9505-EB95-770B-E33C-9DC846226ED1}"/>
          </ac:spMkLst>
        </pc:spChg>
        <pc:spChg chg="mod">
          <ac:chgData name="Caron, Pierre Nicolas" userId="67919323-2a9e-407a-ba8f-538e7cd8aff0" providerId="ADAL" clId="{D9E2176A-3BFD-45D2-92B9-028823210940}" dt="2023-02-16T14:16:56.893" v="8099" actId="164"/>
          <ac:spMkLst>
            <pc:docMk/>
            <pc:sldMk cId="2441932529" sldId="300"/>
            <ac:spMk id="15" creationId="{00000000-0000-0000-0000-000000000000}"/>
          </ac:spMkLst>
        </pc:spChg>
        <pc:spChg chg="mod ord topLvl">
          <ac:chgData name="Caron, Pierre Nicolas" userId="67919323-2a9e-407a-ba8f-538e7cd8aff0" providerId="ADAL" clId="{D9E2176A-3BFD-45D2-92B9-028823210940}" dt="2023-02-16T14:16:56.893" v="8099" actId="164"/>
          <ac:spMkLst>
            <pc:docMk/>
            <pc:sldMk cId="2441932529" sldId="300"/>
            <ac:spMk id="20" creationId="{00000000-0000-0000-0000-000000000000}"/>
          </ac:spMkLst>
        </pc:spChg>
        <pc:spChg chg="mod">
          <ac:chgData name="Caron, Pierre Nicolas" userId="67919323-2a9e-407a-ba8f-538e7cd8aff0" providerId="ADAL" clId="{D9E2176A-3BFD-45D2-92B9-028823210940}" dt="2023-02-10T10:33:02.661" v="2709" actId="165"/>
          <ac:spMkLst>
            <pc:docMk/>
            <pc:sldMk cId="2441932529" sldId="300"/>
            <ac:spMk id="26" creationId="{00000000-0000-0000-0000-000000000000}"/>
          </ac:spMkLst>
        </pc:spChg>
        <pc:spChg chg="del mod">
          <ac:chgData name="Caron, Pierre Nicolas" userId="67919323-2a9e-407a-ba8f-538e7cd8aff0" providerId="ADAL" clId="{D9E2176A-3BFD-45D2-92B9-028823210940}" dt="2023-02-10T10:31:07.007" v="2678" actId="478"/>
          <ac:spMkLst>
            <pc:docMk/>
            <pc:sldMk cId="2441932529" sldId="300"/>
            <ac:spMk id="28" creationId="{00000000-0000-0000-0000-000000000000}"/>
          </ac:spMkLst>
        </pc:spChg>
        <pc:grpChg chg="mod">
          <ac:chgData name="Caron, Pierre Nicolas" userId="67919323-2a9e-407a-ba8f-538e7cd8aff0" providerId="ADAL" clId="{D9E2176A-3BFD-45D2-92B9-028823210940}" dt="2023-02-10T10:33:02.661" v="2709" actId="165"/>
          <ac:grpSpMkLst>
            <pc:docMk/>
            <pc:sldMk cId="2441932529" sldId="300"/>
            <ac:grpSpMk id="3" creationId="{00000000-0000-0000-0000-000000000000}"/>
          </ac:grpSpMkLst>
        </pc:grpChg>
        <pc:grpChg chg="mod topLvl">
          <ac:chgData name="Caron, Pierre Nicolas" userId="67919323-2a9e-407a-ba8f-538e7cd8aff0" providerId="ADAL" clId="{D9E2176A-3BFD-45D2-92B9-028823210940}" dt="2023-02-16T14:16:56.893" v="8099" actId="164"/>
          <ac:grpSpMkLst>
            <pc:docMk/>
            <pc:sldMk cId="2441932529" sldId="300"/>
            <ac:grpSpMk id="5" creationId="{00000000-0000-0000-0000-000000000000}"/>
          </ac:grpSpMkLst>
        </pc:grpChg>
        <pc:grpChg chg="del mod">
          <ac:chgData name="Caron, Pierre Nicolas" userId="67919323-2a9e-407a-ba8f-538e7cd8aff0" providerId="ADAL" clId="{D9E2176A-3BFD-45D2-92B9-028823210940}" dt="2023-02-10T10:33:02.661" v="2709" actId="165"/>
          <ac:grpSpMkLst>
            <pc:docMk/>
            <pc:sldMk cId="2441932529" sldId="300"/>
            <ac:grpSpMk id="7" creationId="{00000000-0000-0000-0000-000000000000}"/>
          </ac:grpSpMkLst>
        </pc:grpChg>
        <pc:grpChg chg="add mod">
          <ac:chgData name="Caron, Pierre Nicolas" userId="67919323-2a9e-407a-ba8f-538e7cd8aff0" providerId="ADAL" clId="{D9E2176A-3BFD-45D2-92B9-028823210940}" dt="2023-02-16T14:17:03.323" v="8105" actId="554"/>
          <ac:grpSpMkLst>
            <pc:docMk/>
            <pc:sldMk cId="2441932529" sldId="300"/>
            <ac:grpSpMk id="12" creationId="{177C7DBD-1D4F-C144-4820-7F37DF076530}"/>
          </ac:grpSpMkLst>
        </pc:grpChg>
        <pc:picChg chg="mod">
          <ac:chgData name="Caron, Pierre Nicolas" userId="67919323-2a9e-407a-ba8f-538e7cd8aff0" providerId="ADAL" clId="{D9E2176A-3BFD-45D2-92B9-028823210940}" dt="2023-02-16T14:16:56.893" v="8099" actId="164"/>
          <ac:picMkLst>
            <pc:docMk/>
            <pc:sldMk cId="2441932529" sldId="300"/>
            <ac:picMk id="6" creationId="{00000000-0000-0000-0000-000000000000}"/>
          </ac:picMkLst>
        </pc:picChg>
        <pc:picChg chg="mod">
          <ac:chgData name="Caron, Pierre Nicolas" userId="67919323-2a9e-407a-ba8f-538e7cd8aff0" providerId="ADAL" clId="{D9E2176A-3BFD-45D2-92B9-028823210940}" dt="2023-02-10T10:33:02.661" v="2709" actId="165"/>
          <ac:picMkLst>
            <pc:docMk/>
            <pc:sldMk cId="2441932529" sldId="300"/>
            <ac:picMk id="10" creationId="{00000000-0000-0000-0000-000000000000}"/>
          </ac:picMkLst>
        </pc:picChg>
        <pc:cxnChg chg="add del mod">
          <ac:chgData name="Caron, Pierre Nicolas" userId="67919323-2a9e-407a-ba8f-538e7cd8aff0" providerId="ADAL" clId="{D9E2176A-3BFD-45D2-92B9-028823210940}" dt="2023-02-16T14:17:06.144" v="8106" actId="478"/>
          <ac:cxnSpMkLst>
            <pc:docMk/>
            <pc:sldMk cId="2441932529" sldId="300"/>
            <ac:cxnSpMk id="7" creationId="{AA4B5F57-4EF6-1727-C588-4C0B686D44FC}"/>
          </ac:cxnSpMkLst>
        </pc:cxnChg>
      </pc:sldChg>
      <pc:sldChg chg="addSp delSp modSp mod">
        <pc:chgData name="Caron, Pierre Nicolas" userId="67919323-2a9e-407a-ba8f-538e7cd8aff0" providerId="ADAL" clId="{D9E2176A-3BFD-45D2-92B9-028823210940}" dt="2023-02-16T14:23:18.537" v="8186" actId="14100"/>
        <pc:sldMkLst>
          <pc:docMk/>
          <pc:sldMk cId="514032098" sldId="301"/>
        </pc:sldMkLst>
        <pc:spChg chg="mod">
          <ac:chgData name="Caron, Pierre Nicolas" userId="67919323-2a9e-407a-ba8f-538e7cd8aff0" providerId="ADAL" clId="{D9E2176A-3BFD-45D2-92B9-028823210940}" dt="2023-02-10T15:07:08.225" v="3887"/>
          <ac:spMkLst>
            <pc:docMk/>
            <pc:sldMk cId="514032098" sldId="301"/>
            <ac:spMk id="2" creationId="{00000000-0000-0000-0000-000000000000}"/>
          </ac:spMkLst>
        </pc:spChg>
        <pc:spChg chg="add mod">
          <ac:chgData name="Caron, Pierre Nicolas" userId="67919323-2a9e-407a-ba8f-538e7cd8aff0" providerId="ADAL" clId="{D9E2176A-3BFD-45D2-92B9-028823210940}" dt="2023-02-16T10:47:14.400" v="6010" actId="20577"/>
          <ac:spMkLst>
            <pc:docMk/>
            <pc:sldMk cId="514032098" sldId="301"/>
            <ac:spMk id="4" creationId="{2A9993E3-6E29-E2F8-0DCC-236926529293}"/>
          </ac:spMkLst>
        </pc:spChg>
        <pc:spChg chg="add mod ord">
          <ac:chgData name="Caron, Pierre Nicolas" userId="67919323-2a9e-407a-ba8f-538e7cd8aff0" providerId="ADAL" clId="{D9E2176A-3BFD-45D2-92B9-028823210940}" dt="2023-02-10T16:06:10.799" v="4461" actId="14100"/>
          <ac:spMkLst>
            <pc:docMk/>
            <pc:sldMk cId="514032098" sldId="301"/>
            <ac:spMk id="5" creationId="{F3B1A234-81AA-2B2E-DFC2-90B67CC74291}"/>
          </ac:spMkLst>
        </pc:spChg>
        <pc:spChg chg="add del mod ord">
          <ac:chgData name="Caron, Pierre Nicolas" userId="67919323-2a9e-407a-ba8f-538e7cd8aff0" providerId="ADAL" clId="{D9E2176A-3BFD-45D2-92B9-028823210940}" dt="2023-02-10T15:10:16.971" v="3990" actId="478"/>
          <ac:spMkLst>
            <pc:docMk/>
            <pc:sldMk cId="514032098" sldId="301"/>
            <ac:spMk id="6" creationId="{22BF3A62-8E01-8F01-9821-CFBFDF1FD0E4}"/>
          </ac:spMkLst>
        </pc:spChg>
        <pc:spChg chg="add mod">
          <ac:chgData name="Caron, Pierre Nicolas" userId="67919323-2a9e-407a-ba8f-538e7cd8aff0" providerId="ADAL" clId="{D9E2176A-3BFD-45D2-92B9-028823210940}" dt="2023-02-16T10:51:42.027" v="6037" actId="14100"/>
          <ac:spMkLst>
            <pc:docMk/>
            <pc:sldMk cId="514032098" sldId="301"/>
            <ac:spMk id="6" creationId="{7BE3FA94-9294-165E-AEF9-4720D521085D}"/>
          </ac:spMkLst>
        </pc:spChg>
        <pc:spChg chg="del">
          <ac:chgData name="Caron, Pierre Nicolas" userId="67919323-2a9e-407a-ba8f-538e7cd8aff0" providerId="ADAL" clId="{D9E2176A-3BFD-45D2-92B9-028823210940}" dt="2023-02-10T15:07:49.339" v="3901" actId="478"/>
          <ac:spMkLst>
            <pc:docMk/>
            <pc:sldMk cId="514032098" sldId="301"/>
            <ac:spMk id="11" creationId="{00000000-0000-0000-0000-000000000000}"/>
          </ac:spMkLst>
        </pc:spChg>
        <pc:spChg chg="mod ord">
          <ac:chgData name="Caron, Pierre Nicolas" userId="67919323-2a9e-407a-ba8f-538e7cd8aff0" providerId="ADAL" clId="{D9E2176A-3BFD-45D2-92B9-028823210940}" dt="2023-02-10T16:17:17.862" v="4664" actId="1036"/>
          <ac:spMkLst>
            <pc:docMk/>
            <pc:sldMk cId="514032098" sldId="301"/>
            <ac:spMk id="12" creationId="{00000000-0000-0000-0000-000000000000}"/>
          </ac:spMkLst>
        </pc:spChg>
        <pc:spChg chg="mod">
          <ac:chgData name="Caron, Pierre Nicolas" userId="67919323-2a9e-407a-ba8f-538e7cd8aff0" providerId="ADAL" clId="{D9E2176A-3BFD-45D2-92B9-028823210940}" dt="2023-02-16T14:23:18.537" v="8186" actId="14100"/>
          <ac:spMkLst>
            <pc:docMk/>
            <pc:sldMk cId="514032098" sldId="301"/>
            <ac:spMk id="14" creationId="{00000000-0000-0000-0000-000000000000}"/>
          </ac:spMkLst>
        </pc:spChg>
        <pc:spChg chg="mod">
          <ac:chgData name="Caron, Pierre Nicolas" userId="67919323-2a9e-407a-ba8f-538e7cd8aff0" providerId="ADAL" clId="{D9E2176A-3BFD-45D2-92B9-028823210940}" dt="2023-02-10T15:09:13.657" v="3977" actId="552"/>
          <ac:spMkLst>
            <pc:docMk/>
            <pc:sldMk cId="514032098" sldId="301"/>
            <ac:spMk id="15" creationId="{00000000-0000-0000-0000-000000000000}"/>
          </ac:spMkLst>
        </pc:spChg>
        <pc:spChg chg="mod">
          <ac:chgData name="Caron, Pierre Nicolas" userId="67919323-2a9e-407a-ba8f-538e7cd8aff0" providerId="ADAL" clId="{D9E2176A-3BFD-45D2-92B9-028823210940}" dt="2023-02-10T16:06:14.159" v="4462" actId="14100"/>
          <ac:spMkLst>
            <pc:docMk/>
            <pc:sldMk cId="514032098" sldId="301"/>
            <ac:spMk id="16" creationId="{00000000-0000-0000-0000-000000000000}"/>
          </ac:spMkLst>
        </pc:spChg>
        <pc:spChg chg="add mod ord">
          <ac:chgData name="Caron, Pierre Nicolas" userId="67919323-2a9e-407a-ba8f-538e7cd8aff0" providerId="ADAL" clId="{D9E2176A-3BFD-45D2-92B9-028823210940}" dt="2023-02-16T10:49:07.930" v="6033" actId="1076"/>
          <ac:spMkLst>
            <pc:docMk/>
            <pc:sldMk cId="514032098" sldId="301"/>
            <ac:spMk id="51" creationId="{BD19D2CD-1F8A-F773-DFDE-B40198FCEEFA}"/>
          </ac:spMkLst>
        </pc:spChg>
        <pc:spChg chg="add mod ord">
          <ac:chgData name="Caron, Pierre Nicolas" userId="67919323-2a9e-407a-ba8f-538e7cd8aff0" providerId="ADAL" clId="{D9E2176A-3BFD-45D2-92B9-028823210940}" dt="2023-02-10T16:16:39.503" v="4653" actId="1037"/>
          <ac:spMkLst>
            <pc:docMk/>
            <pc:sldMk cId="514032098" sldId="301"/>
            <ac:spMk id="56" creationId="{904B5B81-8853-041B-C06D-2E6C251A76BB}"/>
          </ac:spMkLst>
        </pc:spChg>
        <pc:spChg chg="add mod ord">
          <ac:chgData name="Caron, Pierre Nicolas" userId="67919323-2a9e-407a-ba8f-538e7cd8aff0" providerId="ADAL" clId="{D9E2176A-3BFD-45D2-92B9-028823210940}" dt="2023-02-10T16:16:32.783" v="4652" actId="1037"/>
          <ac:spMkLst>
            <pc:docMk/>
            <pc:sldMk cId="514032098" sldId="301"/>
            <ac:spMk id="57" creationId="{BD29CD56-48F7-983B-2366-3FCD974DDACD}"/>
          </ac:spMkLst>
        </pc:spChg>
        <pc:spChg chg="add mod ord">
          <ac:chgData name="Caron, Pierre Nicolas" userId="67919323-2a9e-407a-ba8f-538e7cd8aff0" providerId="ADAL" clId="{D9E2176A-3BFD-45D2-92B9-028823210940}" dt="2023-02-10T16:15:17.283" v="4639" actId="167"/>
          <ac:spMkLst>
            <pc:docMk/>
            <pc:sldMk cId="514032098" sldId="301"/>
            <ac:spMk id="58" creationId="{1D291208-B848-D0A9-327D-D5DCEA3C37B8}"/>
          </ac:spMkLst>
        </pc:spChg>
        <pc:spChg chg="add mod ord">
          <ac:chgData name="Caron, Pierre Nicolas" userId="67919323-2a9e-407a-ba8f-538e7cd8aff0" providerId="ADAL" clId="{D9E2176A-3BFD-45D2-92B9-028823210940}" dt="2023-02-10T16:17:00.127" v="4662" actId="1038"/>
          <ac:spMkLst>
            <pc:docMk/>
            <pc:sldMk cId="514032098" sldId="301"/>
            <ac:spMk id="59" creationId="{CAABE5FF-BF79-D987-7252-F6084889AA02}"/>
          </ac:spMkLst>
        </pc:spChg>
        <pc:spChg chg="add mod ord">
          <ac:chgData name="Caron, Pierre Nicolas" userId="67919323-2a9e-407a-ba8f-538e7cd8aff0" providerId="ADAL" clId="{D9E2176A-3BFD-45D2-92B9-028823210940}" dt="2023-02-10T16:14:56.478" v="4624" actId="1037"/>
          <ac:spMkLst>
            <pc:docMk/>
            <pc:sldMk cId="514032098" sldId="301"/>
            <ac:spMk id="66" creationId="{12DE36E6-2786-A38A-9DAB-291B51EA8192}"/>
          </ac:spMkLst>
        </pc:spChg>
        <pc:spChg chg="add mod ord">
          <ac:chgData name="Caron, Pierre Nicolas" userId="67919323-2a9e-407a-ba8f-538e7cd8aff0" providerId="ADAL" clId="{D9E2176A-3BFD-45D2-92B9-028823210940}" dt="2023-02-10T16:14:42.290" v="4602" actId="167"/>
          <ac:spMkLst>
            <pc:docMk/>
            <pc:sldMk cId="514032098" sldId="301"/>
            <ac:spMk id="67" creationId="{62C121E7-5D10-6089-D4DC-41E92E7B4706}"/>
          </ac:spMkLst>
        </pc:spChg>
        <pc:spChg chg="add mod ord">
          <ac:chgData name="Caron, Pierre Nicolas" userId="67919323-2a9e-407a-ba8f-538e7cd8aff0" providerId="ADAL" clId="{D9E2176A-3BFD-45D2-92B9-028823210940}" dt="2023-02-10T16:16:45.759" v="4654" actId="1038"/>
          <ac:spMkLst>
            <pc:docMk/>
            <pc:sldMk cId="514032098" sldId="301"/>
            <ac:spMk id="70" creationId="{54BE5D1D-5A54-CC63-ED6F-B822A4D52FFB}"/>
          </ac:spMkLst>
        </pc:spChg>
        <pc:spChg chg="add mod ord">
          <ac:chgData name="Caron, Pierre Nicolas" userId="67919323-2a9e-407a-ba8f-538e7cd8aff0" providerId="ADAL" clId="{D9E2176A-3BFD-45D2-92B9-028823210940}" dt="2023-02-10T16:15:17.283" v="4639" actId="167"/>
          <ac:spMkLst>
            <pc:docMk/>
            <pc:sldMk cId="514032098" sldId="301"/>
            <ac:spMk id="74" creationId="{7A12F0C2-C9FC-0D1D-C655-AD84C2959371}"/>
          </ac:spMkLst>
        </pc:spChg>
        <pc:grpChg chg="del mod">
          <ac:chgData name="Caron, Pierre Nicolas" userId="67919323-2a9e-407a-ba8f-538e7cd8aff0" providerId="ADAL" clId="{D9E2176A-3BFD-45D2-92B9-028823210940}" dt="2023-02-10T15:14:26.346" v="4037" actId="478"/>
          <ac:grpSpMkLst>
            <pc:docMk/>
            <pc:sldMk cId="514032098" sldId="301"/>
            <ac:grpSpMk id="8" creationId="{00000000-0000-0000-0000-000000000000}"/>
          </ac:grpSpMkLst>
        </pc:grpChg>
        <pc:grpChg chg="add mod">
          <ac:chgData name="Caron, Pierre Nicolas" userId="67919323-2a9e-407a-ba8f-538e7cd8aff0" providerId="ADAL" clId="{D9E2176A-3BFD-45D2-92B9-028823210940}" dt="2023-02-10T16:10:03.519" v="4554" actId="1076"/>
          <ac:grpSpMkLst>
            <pc:docMk/>
            <pc:sldMk cId="514032098" sldId="301"/>
            <ac:grpSpMk id="43" creationId="{3B1BBB3D-FE4A-B2C2-C6A8-C18F5CBAE10B}"/>
          </ac:grpSpMkLst>
        </pc:grpChg>
        <pc:grpChg chg="add del mod">
          <ac:chgData name="Caron, Pierre Nicolas" userId="67919323-2a9e-407a-ba8f-538e7cd8aff0" providerId="ADAL" clId="{D9E2176A-3BFD-45D2-92B9-028823210940}" dt="2023-02-10T16:07:36.668" v="4505" actId="478"/>
          <ac:grpSpMkLst>
            <pc:docMk/>
            <pc:sldMk cId="514032098" sldId="301"/>
            <ac:grpSpMk id="44" creationId="{ACC6F315-D800-8E44-39E0-C2DB7060F827}"/>
          </ac:grpSpMkLst>
        </pc:grpChg>
        <pc:picChg chg="add mod">
          <ac:chgData name="Caron, Pierre Nicolas" userId="67919323-2a9e-407a-ba8f-538e7cd8aff0" providerId="ADAL" clId="{D9E2176A-3BFD-45D2-92B9-028823210940}" dt="2023-02-10T16:06:55.157" v="4489" actId="1076"/>
          <ac:picMkLst>
            <pc:docMk/>
            <pc:sldMk cId="514032098" sldId="301"/>
            <ac:picMk id="7" creationId="{A712C4A2-26F5-3AF5-C179-8CCFC488300B}"/>
          </ac:picMkLst>
        </pc:picChg>
        <pc:picChg chg="mod">
          <ac:chgData name="Caron, Pierre Nicolas" userId="67919323-2a9e-407a-ba8f-538e7cd8aff0" providerId="ADAL" clId="{D9E2176A-3BFD-45D2-92B9-028823210940}" dt="2023-02-10T15:09:28.466" v="3981" actId="554"/>
          <ac:picMkLst>
            <pc:docMk/>
            <pc:sldMk cId="514032098" sldId="301"/>
            <ac:picMk id="9" creationId="{00000000-0000-0000-0000-000000000000}"/>
          </ac:picMkLst>
        </pc:picChg>
        <pc:picChg chg="mod">
          <ac:chgData name="Caron, Pierre Nicolas" userId="67919323-2a9e-407a-ba8f-538e7cd8aff0" providerId="ADAL" clId="{D9E2176A-3BFD-45D2-92B9-028823210940}" dt="2023-02-10T15:09:28.466" v="3981" actId="554"/>
          <ac:picMkLst>
            <pc:docMk/>
            <pc:sldMk cId="514032098" sldId="301"/>
            <ac:picMk id="10" creationId="{00000000-0000-0000-0000-000000000000}"/>
          </ac:picMkLst>
        </pc:picChg>
        <pc:picChg chg="add mod">
          <ac:chgData name="Caron, Pierre Nicolas" userId="67919323-2a9e-407a-ba8f-538e7cd8aff0" providerId="ADAL" clId="{D9E2176A-3BFD-45D2-92B9-028823210940}" dt="2023-02-10T16:16:13.923" v="4643" actId="555"/>
          <ac:picMkLst>
            <pc:docMk/>
            <pc:sldMk cId="514032098" sldId="301"/>
            <ac:picMk id="13" creationId="{6E107E33-22C1-A61E-D792-76FCB490C8EF}"/>
          </ac:picMkLst>
        </pc:picChg>
        <pc:picChg chg="add del mod">
          <ac:chgData name="Caron, Pierre Nicolas" userId="67919323-2a9e-407a-ba8f-538e7cd8aff0" providerId="ADAL" clId="{D9E2176A-3BFD-45D2-92B9-028823210940}" dt="2023-02-10T15:27:10.188" v="4090" actId="478"/>
          <ac:picMkLst>
            <pc:docMk/>
            <pc:sldMk cId="514032098" sldId="301"/>
            <ac:picMk id="18" creationId="{60844238-4F7E-7911-B155-0DDA381D805B}"/>
          </ac:picMkLst>
        </pc:picChg>
        <pc:picChg chg="add mod">
          <ac:chgData name="Caron, Pierre Nicolas" userId="67919323-2a9e-407a-ba8f-538e7cd8aff0" providerId="ADAL" clId="{D9E2176A-3BFD-45D2-92B9-028823210940}" dt="2023-02-10T16:06:26.550" v="4484" actId="164"/>
          <ac:picMkLst>
            <pc:docMk/>
            <pc:sldMk cId="514032098" sldId="301"/>
            <ac:picMk id="19" creationId="{32A4156F-D738-BA1F-DD7B-0EECBA53E4A0}"/>
          </ac:picMkLst>
        </pc:picChg>
        <pc:picChg chg="add mod">
          <ac:chgData name="Caron, Pierre Nicolas" userId="67919323-2a9e-407a-ba8f-538e7cd8aff0" providerId="ADAL" clId="{D9E2176A-3BFD-45D2-92B9-028823210940}" dt="2023-02-10T16:07:17.869" v="4504" actId="1035"/>
          <ac:picMkLst>
            <pc:docMk/>
            <pc:sldMk cId="514032098" sldId="301"/>
            <ac:picMk id="21" creationId="{566DCEE1-FC0A-DD72-FAB3-FAFA3CC80A50}"/>
          </ac:picMkLst>
        </pc:picChg>
        <pc:picChg chg="add mod">
          <ac:chgData name="Caron, Pierre Nicolas" userId="67919323-2a9e-407a-ba8f-538e7cd8aff0" providerId="ADAL" clId="{D9E2176A-3BFD-45D2-92B9-028823210940}" dt="2023-02-10T16:06:26.550" v="4484" actId="164"/>
          <ac:picMkLst>
            <pc:docMk/>
            <pc:sldMk cId="514032098" sldId="301"/>
            <ac:picMk id="22" creationId="{0121EA3E-B554-FFE9-A29F-12150E280476}"/>
          </ac:picMkLst>
        </pc:picChg>
        <pc:picChg chg="add del">
          <ac:chgData name="Caron, Pierre Nicolas" userId="67919323-2a9e-407a-ba8f-538e7cd8aff0" providerId="ADAL" clId="{D9E2176A-3BFD-45D2-92B9-028823210940}" dt="2023-02-10T15:27:57.033" v="4099" actId="21"/>
          <ac:picMkLst>
            <pc:docMk/>
            <pc:sldMk cId="514032098" sldId="301"/>
            <ac:picMk id="27" creationId="{CF9C87B8-3984-AE2C-C4A3-55B8D92BF037}"/>
          </ac:picMkLst>
        </pc:picChg>
        <pc:picChg chg="add mod">
          <ac:chgData name="Caron, Pierre Nicolas" userId="67919323-2a9e-407a-ba8f-538e7cd8aff0" providerId="ADAL" clId="{D9E2176A-3BFD-45D2-92B9-028823210940}" dt="2023-02-10T16:17:17.862" v="4664" actId="1036"/>
          <ac:picMkLst>
            <pc:docMk/>
            <pc:sldMk cId="514032098" sldId="301"/>
            <ac:picMk id="29" creationId="{1E6F4B23-DFD0-C7F7-8839-208F88ABBCAB}"/>
          </ac:picMkLst>
        </pc:picChg>
        <pc:picChg chg="add mod">
          <ac:chgData name="Caron, Pierre Nicolas" userId="67919323-2a9e-407a-ba8f-538e7cd8aff0" providerId="ADAL" clId="{D9E2176A-3BFD-45D2-92B9-028823210940}" dt="2023-02-10T16:07:01.596" v="4501" actId="1038"/>
          <ac:picMkLst>
            <pc:docMk/>
            <pc:sldMk cId="514032098" sldId="301"/>
            <ac:picMk id="31" creationId="{84C071E5-E6AF-BEE7-6422-6A71E05BDB57}"/>
          </ac:picMkLst>
        </pc:picChg>
        <pc:picChg chg="add mod">
          <ac:chgData name="Caron, Pierre Nicolas" userId="67919323-2a9e-407a-ba8f-538e7cd8aff0" providerId="ADAL" clId="{D9E2176A-3BFD-45D2-92B9-028823210940}" dt="2023-02-10T16:06:26.550" v="4484" actId="164"/>
          <ac:picMkLst>
            <pc:docMk/>
            <pc:sldMk cId="514032098" sldId="301"/>
            <ac:picMk id="32" creationId="{AA9E811C-D967-C595-1529-1BE2298F4D0B}"/>
          </ac:picMkLst>
        </pc:picChg>
        <pc:picChg chg="add del mod">
          <ac:chgData name="Caron, Pierre Nicolas" userId="67919323-2a9e-407a-ba8f-538e7cd8aff0" providerId="ADAL" clId="{D9E2176A-3BFD-45D2-92B9-028823210940}" dt="2023-02-10T16:01:14.107" v="4233" actId="478"/>
          <ac:picMkLst>
            <pc:docMk/>
            <pc:sldMk cId="514032098" sldId="301"/>
            <ac:picMk id="37" creationId="{4EE1CCEA-4C59-9D51-E762-9BEE33B94DAB}"/>
          </ac:picMkLst>
        </pc:picChg>
        <pc:picChg chg="add mod">
          <ac:chgData name="Caron, Pierre Nicolas" userId="67919323-2a9e-407a-ba8f-538e7cd8aff0" providerId="ADAL" clId="{D9E2176A-3BFD-45D2-92B9-028823210940}" dt="2023-02-10T16:16:13.923" v="4643" actId="555"/>
          <ac:picMkLst>
            <pc:docMk/>
            <pc:sldMk cId="514032098" sldId="301"/>
            <ac:picMk id="39" creationId="{674B97A9-5469-5968-E587-34BB09276423}"/>
          </ac:picMkLst>
        </pc:picChg>
        <pc:cxnChg chg="add del mod">
          <ac:chgData name="Caron, Pierre Nicolas" userId="67919323-2a9e-407a-ba8f-538e7cd8aff0" providerId="ADAL" clId="{D9E2176A-3BFD-45D2-92B9-028823210940}" dt="2023-02-16T14:23:04.477" v="8185" actId="478"/>
          <ac:cxnSpMkLst>
            <pc:docMk/>
            <pc:sldMk cId="514032098" sldId="301"/>
            <ac:cxnSpMk id="7" creationId="{FB3A662A-EAD9-EA82-7D29-E5B2CCE88C56}"/>
          </ac:cxnSpMkLst>
        </pc:cxnChg>
        <pc:cxnChg chg="add mod ord">
          <ac:chgData name="Caron, Pierre Nicolas" userId="67919323-2a9e-407a-ba8f-538e7cd8aff0" providerId="ADAL" clId="{D9E2176A-3BFD-45D2-92B9-028823210940}" dt="2023-02-10T16:16:45.759" v="4654" actId="1038"/>
          <ac:cxnSpMkLst>
            <pc:docMk/>
            <pc:sldMk cId="514032098" sldId="301"/>
            <ac:cxnSpMk id="24" creationId="{B5E6EEF4-AC51-37A4-5D7C-16F40E95EAB9}"/>
          </ac:cxnSpMkLst>
        </pc:cxnChg>
        <pc:cxnChg chg="add mod">
          <ac:chgData name="Caron, Pierre Nicolas" userId="67919323-2a9e-407a-ba8f-538e7cd8aff0" providerId="ADAL" clId="{D9E2176A-3BFD-45D2-92B9-028823210940}" dt="2023-02-10T16:15:14.783" v="4638" actId="1036"/>
          <ac:cxnSpMkLst>
            <pc:docMk/>
            <pc:sldMk cId="514032098" sldId="301"/>
            <ac:cxnSpMk id="45" creationId="{8B11B49D-16D8-9C4D-A475-D1790F0DCDEE}"/>
          </ac:cxnSpMkLst>
        </pc:cxnChg>
        <pc:cxnChg chg="add mod">
          <ac:chgData name="Caron, Pierre Nicolas" userId="67919323-2a9e-407a-ba8f-538e7cd8aff0" providerId="ADAL" clId="{D9E2176A-3BFD-45D2-92B9-028823210940}" dt="2023-02-10T16:17:00.127" v="4662" actId="1038"/>
          <ac:cxnSpMkLst>
            <pc:docMk/>
            <pc:sldMk cId="514032098" sldId="301"/>
            <ac:cxnSpMk id="55" creationId="{64F25BA6-122B-0B0D-EA81-4470B9522387}"/>
          </ac:cxnSpMkLst>
        </pc:cxnChg>
        <pc:cxnChg chg="add mod">
          <ac:chgData name="Caron, Pierre Nicolas" userId="67919323-2a9e-407a-ba8f-538e7cd8aff0" providerId="ADAL" clId="{D9E2176A-3BFD-45D2-92B9-028823210940}" dt="2023-02-10T16:16:39.503" v="4653" actId="1037"/>
          <ac:cxnSpMkLst>
            <pc:docMk/>
            <pc:sldMk cId="514032098" sldId="301"/>
            <ac:cxnSpMk id="63" creationId="{2B0B9825-B82F-D02A-9AD4-511DAFCD6C6A}"/>
          </ac:cxnSpMkLst>
        </pc:cxnChg>
      </pc:sldChg>
      <pc:sldChg chg="addSp delSp modSp mod">
        <pc:chgData name="Caron, Pierre Nicolas" userId="67919323-2a9e-407a-ba8f-538e7cd8aff0" providerId="ADAL" clId="{D9E2176A-3BFD-45D2-92B9-028823210940}" dt="2023-02-16T14:27:47.966" v="8258" actId="478"/>
        <pc:sldMkLst>
          <pc:docMk/>
          <pc:sldMk cId="966974241" sldId="302"/>
        </pc:sldMkLst>
        <pc:spChg chg="mod">
          <ac:chgData name="Caron, Pierre Nicolas" userId="67919323-2a9e-407a-ba8f-538e7cd8aff0" providerId="ADAL" clId="{D9E2176A-3BFD-45D2-92B9-028823210940}" dt="2023-02-10T16:27:49.369" v="4884"/>
          <ac:spMkLst>
            <pc:docMk/>
            <pc:sldMk cId="966974241" sldId="302"/>
            <ac:spMk id="2" creationId="{00000000-0000-0000-0000-000000000000}"/>
          </ac:spMkLst>
        </pc:spChg>
        <pc:spChg chg="add mod">
          <ac:chgData name="Caron, Pierre Nicolas" userId="67919323-2a9e-407a-ba8f-538e7cd8aff0" providerId="ADAL" clId="{D9E2176A-3BFD-45D2-92B9-028823210940}" dt="2023-02-10T16:28:14.678" v="4889"/>
          <ac:spMkLst>
            <pc:docMk/>
            <pc:sldMk cId="966974241" sldId="302"/>
            <ac:spMk id="4" creationId="{1DE093BE-6829-452F-D841-E3692029BE36}"/>
          </ac:spMkLst>
        </pc:spChg>
        <pc:spChg chg="mod">
          <ac:chgData name="Caron, Pierre Nicolas" userId="67919323-2a9e-407a-ba8f-538e7cd8aff0" providerId="ADAL" clId="{D9E2176A-3BFD-45D2-92B9-028823210940}" dt="2023-02-16T14:27:45.800" v="8257" actId="554"/>
          <ac:spMkLst>
            <pc:docMk/>
            <pc:sldMk cId="966974241" sldId="302"/>
            <ac:spMk id="6"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8"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13" creationId="{38054D02-C6B1-42C7-AC71-AFE2B1EC9B37}"/>
          </ac:spMkLst>
        </pc:spChg>
        <pc:spChg chg="del mod">
          <ac:chgData name="Caron, Pierre Nicolas" userId="67919323-2a9e-407a-ba8f-538e7cd8aff0" providerId="ADAL" clId="{D9E2176A-3BFD-45D2-92B9-028823210940}" dt="2023-02-10T16:28:16.591" v="4890" actId="478"/>
          <ac:spMkLst>
            <pc:docMk/>
            <pc:sldMk cId="966974241" sldId="302"/>
            <ac:spMk id="26"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27"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31"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34" creationId="{34A203DD-A54C-4799-B5AB-7732200808D0}"/>
          </ac:spMkLst>
        </pc:spChg>
        <pc:spChg chg="mod">
          <ac:chgData name="Caron, Pierre Nicolas" userId="67919323-2a9e-407a-ba8f-538e7cd8aff0" providerId="ADAL" clId="{D9E2176A-3BFD-45D2-92B9-028823210940}" dt="2023-02-16T14:27:45.800" v="8257" actId="554"/>
          <ac:spMkLst>
            <pc:docMk/>
            <pc:sldMk cId="966974241" sldId="302"/>
            <ac:spMk id="35"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36"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38"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41"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44"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46"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47" creationId="{F4D70E77-FE15-4099-97E6-9E92205A7885}"/>
          </ac:spMkLst>
        </pc:spChg>
        <pc:spChg chg="mod">
          <ac:chgData name="Caron, Pierre Nicolas" userId="67919323-2a9e-407a-ba8f-538e7cd8aff0" providerId="ADAL" clId="{D9E2176A-3BFD-45D2-92B9-028823210940}" dt="2023-02-16T14:27:45.800" v="8257" actId="554"/>
          <ac:spMkLst>
            <pc:docMk/>
            <pc:sldMk cId="966974241" sldId="302"/>
            <ac:spMk id="48" creationId="{7E9AC656-92B9-46DC-A7E6-A9CA0B922444}"/>
          </ac:spMkLst>
        </pc:spChg>
        <pc:spChg chg="mod">
          <ac:chgData name="Caron, Pierre Nicolas" userId="67919323-2a9e-407a-ba8f-538e7cd8aff0" providerId="ADAL" clId="{D9E2176A-3BFD-45D2-92B9-028823210940}" dt="2023-02-16T14:27:45.800" v="8257" actId="554"/>
          <ac:spMkLst>
            <pc:docMk/>
            <pc:sldMk cId="966974241" sldId="302"/>
            <ac:spMk id="49" creationId="{DC3B0A07-5C80-4409-8A25-7C30E453F525}"/>
          </ac:spMkLst>
        </pc:spChg>
        <pc:spChg chg="mod">
          <ac:chgData name="Caron, Pierre Nicolas" userId="67919323-2a9e-407a-ba8f-538e7cd8aff0" providerId="ADAL" clId="{D9E2176A-3BFD-45D2-92B9-028823210940}" dt="2023-02-16T14:27:45.800" v="8257" actId="554"/>
          <ac:spMkLst>
            <pc:docMk/>
            <pc:sldMk cId="966974241" sldId="302"/>
            <ac:spMk id="51" creationId="{00000000-0000-0000-0000-000000000000}"/>
          </ac:spMkLst>
        </pc:spChg>
        <pc:spChg chg="mod">
          <ac:chgData name="Caron, Pierre Nicolas" userId="67919323-2a9e-407a-ba8f-538e7cd8aff0" providerId="ADAL" clId="{D9E2176A-3BFD-45D2-92B9-028823210940}" dt="2023-02-16T14:27:45.800" v="8257" actId="554"/>
          <ac:spMkLst>
            <pc:docMk/>
            <pc:sldMk cId="966974241" sldId="302"/>
            <ac:spMk id="52" creationId="{E51743CB-670C-4BCE-BD1D-5F5B62EB4D1A}"/>
          </ac:spMkLst>
        </pc:spChg>
        <pc:spChg chg="mod">
          <ac:chgData name="Caron, Pierre Nicolas" userId="67919323-2a9e-407a-ba8f-538e7cd8aff0" providerId="ADAL" clId="{D9E2176A-3BFD-45D2-92B9-028823210940}" dt="2023-02-16T14:27:45.800" v="8257" actId="554"/>
          <ac:spMkLst>
            <pc:docMk/>
            <pc:sldMk cId="966974241" sldId="302"/>
            <ac:spMk id="53" creationId="{4E91FFBE-3750-4F98-A888-15287EBF4A73}"/>
          </ac:spMkLst>
        </pc:spChg>
        <pc:grpChg chg="mod">
          <ac:chgData name="Caron, Pierre Nicolas" userId="67919323-2a9e-407a-ba8f-538e7cd8aff0" providerId="ADAL" clId="{D9E2176A-3BFD-45D2-92B9-028823210940}" dt="2023-02-16T14:27:45.800" v="8257" actId="554"/>
          <ac:grpSpMkLst>
            <pc:docMk/>
            <pc:sldMk cId="966974241" sldId="302"/>
            <ac:grpSpMk id="7" creationId="{67C8D04E-A0E9-4941-AD30-E65AC7AD568E}"/>
          </ac:grpSpMkLst>
        </pc:grpChg>
        <pc:grpChg chg="mod">
          <ac:chgData name="Caron, Pierre Nicolas" userId="67919323-2a9e-407a-ba8f-538e7cd8aff0" providerId="ADAL" clId="{D9E2176A-3BFD-45D2-92B9-028823210940}" dt="2023-02-16T14:27:45.800" v="8257" actId="554"/>
          <ac:grpSpMkLst>
            <pc:docMk/>
            <pc:sldMk cId="966974241" sldId="302"/>
            <ac:grpSpMk id="11" creationId="{43CD32CE-0FB5-4500-A2AD-B4A6AA06E7A9}"/>
          </ac:grpSpMkLst>
        </pc:grpChg>
        <pc:grpChg chg="mod">
          <ac:chgData name="Caron, Pierre Nicolas" userId="67919323-2a9e-407a-ba8f-538e7cd8aff0" providerId="ADAL" clId="{D9E2176A-3BFD-45D2-92B9-028823210940}" dt="2023-02-16T14:27:45.800" v="8257" actId="554"/>
          <ac:grpSpMkLst>
            <pc:docMk/>
            <pc:sldMk cId="966974241" sldId="302"/>
            <ac:grpSpMk id="16" creationId="{76B84BED-5021-4E66-8448-C7D8321BF703}"/>
          </ac:grpSpMkLst>
        </pc:grpChg>
        <pc:grpChg chg="mod">
          <ac:chgData name="Caron, Pierre Nicolas" userId="67919323-2a9e-407a-ba8f-538e7cd8aff0" providerId="ADAL" clId="{D9E2176A-3BFD-45D2-92B9-028823210940}" dt="2023-02-16T14:27:45.800" v="8257" actId="554"/>
          <ac:grpSpMkLst>
            <pc:docMk/>
            <pc:sldMk cId="966974241" sldId="302"/>
            <ac:grpSpMk id="17" creationId="{C2A537FF-64DA-45C8-ACE5-4DDDD48E23F1}"/>
          </ac:grpSpMkLst>
        </pc:grpChg>
        <pc:grpChg chg="mod">
          <ac:chgData name="Caron, Pierre Nicolas" userId="67919323-2a9e-407a-ba8f-538e7cd8aff0" providerId="ADAL" clId="{D9E2176A-3BFD-45D2-92B9-028823210940}" dt="2023-02-16T14:27:45.800" v="8257" actId="554"/>
          <ac:grpSpMkLst>
            <pc:docMk/>
            <pc:sldMk cId="966974241" sldId="302"/>
            <ac:grpSpMk id="18" creationId="{BACFD908-4540-460E-BFE9-3573115ADE66}"/>
          </ac:grpSpMkLst>
        </pc:grpChg>
        <pc:grpChg chg="mod">
          <ac:chgData name="Caron, Pierre Nicolas" userId="67919323-2a9e-407a-ba8f-538e7cd8aff0" providerId="ADAL" clId="{D9E2176A-3BFD-45D2-92B9-028823210940}" dt="2023-02-16T14:27:45.800" v="8257" actId="554"/>
          <ac:grpSpMkLst>
            <pc:docMk/>
            <pc:sldMk cId="966974241" sldId="302"/>
            <ac:grpSpMk id="19" creationId="{CC8CA2F7-968D-4BE9-AA53-FCDBBC553F77}"/>
          </ac:grpSpMkLst>
        </pc:grpChg>
        <pc:grpChg chg="mod">
          <ac:chgData name="Caron, Pierre Nicolas" userId="67919323-2a9e-407a-ba8f-538e7cd8aff0" providerId="ADAL" clId="{D9E2176A-3BFD-45D2-92B9-028823210940}" dt="2023-02-16T14:27:45.800" v="8257" actId="554"/>
          <ac:grpSpMkLst>
            <pc:docMk/>
            <pc:sldMk cId="966974241" sldId="302"/>
            <ac:grpSpMk id="20" creationId="{47497EED-B290-4F2D-BEC6-AE34C2F5AC76}"/>
          </ac:grpSpMkLst>
        </pc:grpChg>
        <pc:grpChg chg="add mod">
          <ac:chgData name="Caron, Pierre Nicolas" userId="67919323-2a9e-407a-ba8f-538e7cd8aff0" providerId="ADAL" clId="{D9E2176A-3BFD-45D2-92B9-028823210940}" dt="2023-02-16T14:27:45.800" v="8257" actId="554"/>
          <ac:grpSpMkLst>
            <pc:docMk/>
            <pc:sldMk cId="966974241" sldId="302"/>
            <ac:grpSpMk id="21" creationId="{6B0C705C-A766-395D-98E9-C3918A306FE9}"/>
          </ac:grpSpMkLst>
        </pc:grpChg>
        <pc:grpChg chg="mod ord">
          <ac:chgData name="Caron, Pierre Nicolas" userId="67919323-2a9e-407a-ba8f-538e7cd8aff0" providerId="ADAL" clId="{D9E2176A-3BFD-45D2-92B9-028823210940}" dt="2023-02-16T14:27:45.800" v="8257" actId="554"/>
          <ac:grpSpMkLst>
            <pc:docMk/>
            <pc:sldMk cId="966974241" sldId="302"/>
            <ac:grpSpMk id="39" creationId="{00000000-0000-0000-0000-000000000000}"/>
          </ac:grpSpMkLst>
        </pc:grpChg>
        <pc:picChg chg="mod">
          <ac:chgData name="Caron, Pierre Nicolas" userId="67919323-2a9e-407a-ba8f-538e7cd8aff0" providerId="ADAL" clId="{D9E2176A-3BFD-45D2-92B9-028823210940}" dt="2023-02-16T14:27:45.800" v="8257" actId="554"/>
          <ac:picMkLst>
            <pc:docMk/>
            <pc:sldMk cId="966974241" sldId="302"/>
            <ac:picMk id="9" creationId="{1F15330F-B7C8-4E4E-B38E-CBA7AD308BF6}"/>
          </ac:picMkLst>
        </pc:picChg>
        <pc:picChg chg="add mod ord">
          <ac:chgData name="Caron, Pierre Nicolas" userId="67919323-2a9e-407a-ba8f-538e7cd8aff0" providerId="ADAL" clId="{D9E2176A-3BFD-45D2-92B9-028823210940}" dt="2023-02-16T14:27:45.800" v="8257" actId="554"/>
          <ac:picMkLst>
            <pc:docMk/>
            <pc:sldMk cId="966974241" sldId="302"/>
            <ac:picMk id="10" creationId="{BEF33DE1-23A1-14E1-085B-26C74ADED203}"/>
          </ac:picMkLst>
        </pc:picChg>
        <pc:picChg chg="add mod">
          <ac:chgData name="Caron, Pierre Nicolas" userId="67919323-2a9e-407a-ba8f-538e7cd8aff0" providerId="ADAL" clId="{D9E2176A-3BFD-45D2-92B9-028823210940}" dt="2023-02-16T14:27:45.800" v="8257" actId="554"/>
          <ac:picMkLst>
            <pc:docMk/>
            <pc:sldMk cId="966974241" sldId="302"/>
            <ac:picMk id="12" creationId="{43CFDD98-C0B0-0B31-66B2-95467D8E474F}"/>
          </ac:picMkLst>
        </pc:picChg>
        <pc:picChg chg="mod">
          <ac:chgData name="Caron, Pierre Nicolas" userId="67919323-2a9e-407a-ba8f-538e7cd8aff0" providerId="ADAL" clId="{D9E2176A-3BFD-45D2-92B9-028823210940}" dt="2023-02-16T14:27:45.800" v="8257" actId="554"/>
          <ac:picMkLst>
            <pc:docMk/>
            <pc:sldMk cId="966974241" sldId="302"/>
            <ac:picMk id="15" creationId="{718A2F03-4E59-40DF-9CC9-54E77F8E6ADC}"/>
          </ac:picMkLst>
        </pc:picChg>
        <pc:picChg chg="mod">
          <ac:chgData name="Caron, Pierre Nicolas" userId="67919323-2a9e-407a-ba8f-538e7cd8aff0" providerId="ADAL" clId="{D9E2176A-3BFD-45D2-92B9-028823210940}" dt="2023-02-16T14:27:45.800" v="8257" actId="554"/>
          <ac:picMkLst>
            <pc:docMk/>
            <pc:sldMk cId="966974241" sldId="302"/>
            <ac:picMk id="29" creationId="{00000000-0000-0000-0000-000000000000}"/>
          </ac:picMkLst>
        </pc:picChg>
        <pc:picChg chg="mod">
          <ac:chgData name="Caron, Pierre Nicolas" userId="67919323-2a9e-407a-ba8f-538e7cd8aff0" providerId="ADAL" clId="{D9E2176A-3BFD-45D2-92B9-028823210940}" dt="2023-02-16T14:27:45.800" v="8257" actId="554"/>
          <ac:picMkLst>
            <pc:docMk/>
            <pc:sldMk cId="966974241" sldId="302"/>
            <ac:picMk id="32" creationId="{00000000-0000-0000-0000-000000000000}"/>
          </ac:picMkLst>
        </pc:picChg>
        <pc:picChg chg="del mod">
          <ac:chgData name="Caron, Pierre Nicolas" userId="67919323-2a9e-407a-ba8f-538e7cd8aff0" providerId="ADAL" clId="{D9E2176A-3BFD-45D2-92B9-028823210940}" dt="2023-02-16T10:52:30.570" v="6038" actId="478"/>
          <ac:picMkLst>
            <pc:docMk/>
            <pc:sldMk cId="966974241" sldId="302"/>
            <ac:picMk id="33" creationId="{00000000-0000-0000-0000-000000000000}"/>
          </ac:picMkLst>
        </pc:picChg>
        <pc:picChg chg="del mod">
          <ac:chgData name="Caron, Pierre Nicolas" userId="67919323-2a9e-407a-ba8f-538e7cd8aff0" providerId="ADAL" clId="{D9E2176A-3BFD-45D2-92B9-028823210940}" dt="2023-02-16T10:54:20.435" v="6053" actId="478"/>
          <ac:picMkLst>
            <pc:docMk/>
            <pc:sldMk cId="966974241" sldId="302"/>
            <ac:picMk id="42" creationId="{00000000-0000-0000-0000-000000000000}"/>
          </ac:picMkLst>
        </pc:picChg>
        <pc:cxnChg chg="add del mod">
          <ac:chgData name="Caron, Pierre Nicolas" userId="67919323-2a9e-407a-ba8f-538e7cd8aff0" providerId="ADAL" clId="{D9E2176A-3BFD-45D2-92B9-028823210940}" dt="2023-02-16T14:27:47.966" v="8258" actId="478"/>
          <ac:cxnSpMkLst>
            <pc:docMk/>
            <pc:sldMk cId="966974241" sldId="302"/>
            <ac:cxnSpMk id="14" creationId="{4E2BC289-E04C-6578-B152-58FBC2004641}"/>
          </ac:cxnSpMkLst>
        </pc:cxnChg>
        <pc:cxnChg chg="mod">
          <ac:chgData name="Caron, Pierre Nicolas" userId="67919323-2a9e-407a-ba8f-538e7cd8aff0" providerId="ADAL" clId="{D9E2176A-3BFD-45D2-92B9-028823210940}" dt="2023-02-16T14:27:45.800" v="8257" actId="554"/>
          <ac:cxnSpMkLst>
            <pc:docMk/>
            <pc:sldMk cId="966974241" sldId="302"/>
            <ac:cxnSpMk id="43" creationId="{00000000-0000-0000-0000-000000000000}"/>
          </ac:cxnSpMkLst>
        </pc:cxnChg>
      </pc:sldChg>
      <pc:sldChg chg="addSp delSp modSp mod chgLayout">
        <pc:chgData name="Caron, Pierre Nicolas" userId="67919323-2a9e-407a-ba8f-538e7cd8aff0" providerId="ADAL" clId="{D9E2176A-3BFD-45D2-92B9-028823210940}" dt="2023-02-16T12:35:17.632" v="6567" actId="1037"/>
        <pc:sldMkLst>
          <pc:docMk/>
          <pc:sldMk cId="364972363" sldId="339"/>
        </pc:sldMkLst>
        <pc:spChg chg="mod ord">
          <ac:chgData name="Caron, Pierre Nicolas" userId="67919323-2a9e-407a-ba8f-538e7cd8aff0" providerId="ADAL" clId="{D9E2176A-3BFD-45D2-92B9-028823210940}" dt="2023-02-16T12:32:52.035" v="6536" actId="700"/>
          <ac:spMkLst>
            <pc:docMk/>
            <pc:sldMk cId="364972363" sldId="339"/>
            <ac:spMk id="2" creationId="{00000000-0000-0000-0000-000000000000}"/>
          </ac:spMkLst>
        </pc:spChg>
        <pc:spChg chg="del">
          <ac:chgData name="Caron, Pierre Nicolas" userId="67919323-2a9e-407a-ba8f-538e7cd8aff0" providerId="ADAL" clId="{D9E2176A-3BFD-45D2-92B9-028823210940}" dt="2023-02-16T12:01:55.131" v="6135" actId="478"/>
          <ac:spMkLst>
            <pc:docMk/>
            <pc:sldMk cId="364972363" sldId="339"/>
            <ac:spMk id="4" creationId="{F8EDF520-DB99-CA3C-4935-3CDB9AF57A9B}"/>
          </ac:spMkLst>
        </pc:spChg>
        <pc:spChg chg="add mod">
          <ac:chgData name="Caron, Pierre Nicolas" userId="67919323-2a9e-407a-ba8f-538e7cd8aff0" providerId="ADAL" clId="{D9E2176A-3BFD-45D2-92B9-028823210940}" dt="2023-02-16T12:29:43.382" v="6380" actId="21"/>
          <ac:spMkLst>
            <pc:docMk/>
            <pc:sldMk cId="364972363" sldId="339"/>
            <ac:spMk id="5" creationId="{11D48570-1CC7-A396-995B-9DA02E19B326}"/>
          </ac:spMkLst>
        </pc:spChg>
        <pc:spChg chg="del mod">
          <ac:chgData name="Caron, Pierre Nicolas" userId="67919323-2a9e-407a-ba8f-538e7cd8aff0" providerId="ADAL" clId="{D9E2176A-3BFD-45D2-92B9-028823210940}" dt="2023-02-10T07:51:11.770" v="356" actId="478"/>
          <ac:spMkLst>
            <pc:docMk/>
            <pc:sldMk cId="364972363" sldId="339"/>
            <ac:spMk id="15" creationId="{FD21C093-CF2F-020B-68AB-F7E44D531306}"/>
          </ac:spMkLst>
        </pc:spChg>
        <pc:spChg chg="mod">
          <ac:chgData name="Caron, Pierre Nicolas" userId="67919323-2a9e-407a-ba8f-538e7cd8aff0" providerId="ADAL" clId="{D9E2176A-3BFD-45D2-92B9-028823210940}" dt="2023-02-16T12:30:39.720" v="6406" actId="20578"/>
          <ac:spMkLst>
            <pc:docMk/>
            <pc:sldMk cId="364972363" sldId="339"/>
            <ac:spMk id="17" creationId="{00000000-0000-0000-0000-000000000000}"/>
          </ac:spMkLst>
        </pc:spChg>
        <pc:spChg chg="mod">
          <ac:chgData name="Caron, Pierre Nicolas" userId="67919323-2a9e-407a-ba8f-538e7cd8aff0" providerId="ADAL" clId="{D9E2176A-3BFD-45D2-92B9-028823210940}" dt="2023-02-16T12:30:39.720" v="6406" actId="20578"/>
          <ac:spMkLst>
            <pc:docMk/>
            <pc:sldMk cId="364972363" sldId="339"/>
            <ac:spMk id="25" creationId="{0C8B5B53-6C17-C5A0-D4E5-75B27469BE98}"/>
          </ac:spMkLst>
        </pc:spChg>
        <pc:spChg chg="mod">
          <ac:chgData name="Caron, Pierre Nicolas" userId="67919323-2a9e-407a-ba8f-538e7cd8aff0" providerId="ADAL" clId="{D9E2176A-3BFD-45D2-92B9-028823210940}" dt="2023-02-16T12:31:05.189" v="6425" actId="255"/>
          <ac:spMkLst>
            <pc:docMk/>
            <pc:sldMk cId="364972363" sldId="339"/>
            <ac:spMk id="31" creationId="{00000000-0000-0000-0000-000000000000}"/>
          </ac:spMkLst>
        </pc:spChg>
        <pc:spChg chg="mod">
          <ac:chgData name="Caron, Pierre Nicolas" userId="67919323-2a9e-407a-ba8f-538e7cd8aff0" providerId="ADAL" clId="{D9E2176A-3BFD-45D2-92B9-028823210940}" dt="2023-02-16T12:30:39.720" v="6406" actId="20578"/>
          <ac:spMkLst>
            <pc:docMk/>
            <pc:sldMk cId="364972363" sldId="339"/>
            <ac:spMk id="32" creationId="{00000000-0000-0000-0000-000000000000}"/>
          </ac:spMkLst>
        </pc:spChg>
        <pc:spChg chg="mod">
          <ac:chgData name="Caron, Pierre Nicolas" userId="67919323-2a9e-407a-ba8f-538e7cd8aff0" providerId="ADAL" clId="{D9E2176A-3BFD-45D2-92B9-028823210940}" dt="2023-02-16T12:30:39.720" v="6406" actId="20578"/>
          <ac:spMkLst>
            <pc:docMk/>
            <pc:sldMk cId="364972363" sldId="339"/>
            <ac:spMk id="33" creationId="{00000000-0000-0000-0000-000000000000}"/>
          </ac:spMkLst>
        </pc:spChg>
        <pc:spChg chg="mod">
          <ac:chgData name="Caron, Pierre Nicolas" userId="67919323-2a9e-407a-ba8f-538e7cd8aff0" providerId="ADAL" clId="{D9E2176A-3BFD-45D2-92B9-028823210940}" dt="2023-02-16T12:30:39.720" v="6406" actId="20578"/>
          <ac:spMkLst>
            <pc:docMk/>
            <pc:sldMk cId="364972363" sldId="339"/>
            <ac:spMk id="34" creationId="{00000000-0000-0000-0000-000000000000}"/>
          </ac:spMkLst>
        </pc:spChg>
        <pc:spChg chg="mod">
          <ac:chgData name="Caron, Pierre Nicolas" userId="67919323-2a9e-407a-ba8f-538e7cd8aff0" providerId="ADAL" clId="{D9E2176A-3BFD-45D2-92B9-028823210940}" dt="2023-02-16T12:30:39.720" v="6406" actId="20578"/>
          <ac:spMkLst>
            <pc:docMk/>
            <pc:sldMk cId="364972363" sldId="339"/>
            <ac:spMk id="35" creationId="{00000000-0000-0000-0000-000000000000}"/>
          </ac:spMkLst>
        </pc:spChg>
        <pc:spChg chg="mod">
          <ac:chgData name="Caron, Pierre Nicolas" userId="67919323-2a9e-407a-ba8f-538e7cd8aff0" providerId="ADAL" clId="{D9E2176A-3BFD-45D2-92B9-028823210940}" dt="2023-02-16T12:30:39.720" v="6406" actId="20578"/>
          <ac:spMkLst>
            <pc:docMk/>
            <pc:sldMk cId="364972363" sldId="339"/>
            <ac:spMk id="36" creationId="{00000000-0000-0000-0000-000000000000}"/>
          </ac:spMkLst>
        </pc:spChg>
        <pc:spChg chg="mod">
          <ac:chgData name="Caron, Pierre Nicolas" userId="67919323-2a9e-407a-ba8f-538e7cd8aff0" providerId="ADAL" clId="{D9E2176A-3BFD-45D2-92B9-028823210940}" dt="2023-02-16T12:30:39.720" v="6406" actId="20578"/>
          <ac:spMkLst>
            <pc:docMk/>
            <pc:sldMk cId="364972363" sldId="339"/>
            <ac:spMk id="37" creationId="{00000000-0000-0000-0000-000000000000}"/>
          </ac:spMkLst>
        </pc:spChg>
        <pc:spChg chg="mod">
          <ac:chgData name="Caron, Pierre Nicolas" userId="67919323-2a9e-407a-ba8f-538e7cd8aff0" providerId="ADAL" clId="{D9E2176A-3BFD-45D2-92B9-028823210940}" dt="2023-02-16T12:30:39.720" v="6406" actId="20578"/>
          <ac:spMkLst>
            <pc:docMk/>
            <pc:sldMk cId="364972363" sldId="339"/>
            <ac:spMk id="38" creationId="{00000000-0000-0000-0000-000000000000}"/>
          </ac:spMkLst>
        </pc:spChg>
        <pc:grpChg chg="add mod">
          <ac:chgData name="Caron, Pierre Nicolas" userId="67919323-2a9e-407a-ba8f-538e7cd8aff0" providerId="ADAL" clId="{D9E2176A-3BFD-45D2-92B9-028823210940}" dt="2023-02-16T12:30:39.720" v="6406" actId="20578"/>
          <ac:grpSpMkLst>
            <pc:docMk/>
            <pc:sldMk cId="364972363" sldId="339"/>
            <ac:grpSpMk id="7" creationId="{438BC47C-941B-B1EE-3E5C-64A9F58061B0}"/>
          </ac:grpSpMkLst>
        </pc:grpChg>
        <pc:grpChg chg="mod">
          <ac:chgData name="Caron, Pierre Nicolas" userId="67919323-2a9e-407a-ba8f-538e7cd8aff0" providerId="ADAL" clId="{D9E2176A-3BFD-45D2-92B9-028823210940}" dt="2023-02-16T12:30:39.720" v="6406" actId="20578"/>
          <ac:grpSpMkLst>
            <pc:docMk/>
            <pc:sldMk cId="364972363" sldId="339"/>
            <ac:grpSpMk id="16" creationId="{6CA0CDAF-EF28-EB64-FDBE-FF32873C694D}"/>
          </ac:grpSpMkLst>
        </pc:grpChg>
        <pc:picChg chg="del mod">
          <ac:chgData name="Caron, Pierre Nicolas" userId="67919323-2a9e-407a-ba8f-538e7cd8aff0" providerId="ADAL" clId="{D9E2176A-3BFD-45D2-92B9-028823210940}" dt="2023-02-16T12:24:03.940" v="6318" actId="478"/>
          <ac:picMkLst>
            <pc:docMk/>
            <pc:sldMk cId="364972363" sldId="339"/>
            <ac:picMk id="3" creationId="{00000000-0000-0000-0000-000000000000}"/>
          </ac:picMkLst>
        </pc:picChg>
        <pc:picChg chg="mod">
          <ac:chgData name="Caron, Pierre Nicolas" userId="67919323-2a9e-407a-ba8f-538e7cd8aff0" providerId="ADAL" clId="{D9E2176A-3BFD-45D2-92B9-028823210940}" dt="2023-02-16T12:30:39.720" v="6406" actId="20578"/>
          <ac:picMkLst>
            <pc:docMk/>
            <pc:sldMk cId="364972363" sldId="339"/>
            <ac:picMk id="8" creationId="{53290113-8A08-4425-A223-89CB1689DF45}"/>
          </ac:picMkLst>
        </pc:picChg>
        <pc:picChg chg="add mod">
          <ac:chgData name="Caron, Pierre Nicolas" userId="67919323-2a9e-407a-ba8f-538e7cd8aff0" providerId="ADAL" clId="{D9E2176A-3BFD-45D2-92B9-028823210940}" dt="2023-02-16T12:35:17.632" v="6567" actId="1037"/>
          <ac:picMkLst>
            <pc:docMk/>
            <pc:sldMk cId="364972363" sldId="339"/>
            <ac:picMk id="10" creationId="{E2F97D26-4E59-8500-F935-30EF79766306}"/>
          </ac:picMkLst>
        </pc:picChg>
        <pc:picChg chg="add mod">
          <ac:chgData name="Caron, Pierre Nicolas" userId="67919323-2a9e-407a-ba8f-538e7cd8aff0" providerId="ADAL" clId="{D9E2176A-3BFD-45D2-92B9-028823210940}" dt="2023-02-16T12:35:17.632" v="6567" actId="1037"/>
          <ac:picMkLst>
            <pc:docMk/>
            <pc:sldMk cId="364972363" sldId="339"/>
            <ac:picMk id="12" creationId="{745F6EE7-1073-85F7-DA41-DA1BF54E183A}"/>
          </ac:picMkLst>
        </pc:picChg>
        <pc:picChg chg="mod">
          <ac:chgData name="Caron, Pierre Nicolas" userId="67919323-2a9e-407a-ba8f-538e7cd8aff0" providerId="ADAL" clId="{D9E2176A-3BFD-45D2-92B9-028823210940}" dt="2023-02-16T12:30:39.720" v="6406" actId="20578"/>
          <ac:picMkLst>
            <pc:docMk/>
            <pc:sldMk cId="364972363" sldId="339"/>
            <ac:picMk id="19" creationId="{00000000-0000-0000-0000-000000000000}"/>
          </ac:picMkLst>
        </pc:picChg>
        <pc:picChg chg="mod">
          <ac:chgData name="Caron, Pierre Nicolas" userId="67919323-2a9e-407a-ba8f-538e7cd8aff0" providerId="ADAL" clId="{D9E2176A-3BFD-45D2-92B9-028823210940}" dt="2023-02-16T12:30:39.720" v="6406" actId="20578"/>
          <ac:picMkLst>
            <pc:docMk/>
            <pc:sldMk cId="364972363" sldId="339"/>
            <ac:picMk id="21" creationId="{00000000-0000-0000-0000-000000000000}"/>
          </ac:picMkLst>
        </pc:picChg>
        <pc:picChg chg="mod">
          <ac:chgData name="Caron, Pierre Nicolas" userId="67919323-2a9e-407a-ba8f-538e7cd8aff0" providerId="ADAL" clId="{D9E2176A-3BFD-45D2-92B9-028823210940}" dt="2023-02-16T12:30:39.720" v="6406" actId="20578"/>
          <ac:picMkLst>
            <pc:docMk/>
            <pc:sldMk cId="364972363" sldId="339"/>
            <ac:picMk id="22" creationId="{00000000-0000-0000-0000-000000000000}"/>
          </ac:picMkLst>
        </pc:picChg>
        <pc:picChg chg="mod">
          <ac:chgData name="Caron, Pierre Nicolas" userId="67919323-2a9e-407a-ba8f-538e7cd8aff0" providerId="ADAL" clId="{D9E2176A-3BFD-45D2-92B9-028823210940}" dt="2023-02-16T12:30:39.720" v="6406" actId="20578"/>
          <ac:picMkLst>
            <pc:docMk/>
            <pc:sldMk cId="364972363" sldId="339"/>
            <ac:picMk id="23" creationId="{00000000-0000-0000-0000-000000000000}"/>
          </ac:picMkLst>
        </pc:picChg>
        <pc:cxnChg chg="add del mod">
          <ac:chgData name="Caron, Pierre Nicolas" userId="67919323-2a9e-407a-ba8f-538e7cd8aff0" providerId="ADAL" clId="{D9E2176A-3BFD-45D2-92B9-028823210940}" dt="2023-02-16T12:23:14.773" v="6314" actId="478"/>
          <ac:cxnSpMkLst>
            <pc:docMk/>
            <pc:sldMk cId="364972363" sldId="339"/>
            <ac:cxnSpMk id="6" creationId="{A80766FD-3870-11F1-8B5D-1D2E45201142}"/>
          </ac:cxnSpMkLst>
        </pc:cxnChg>
        <pc:cxnChg chg="del">
          <ac:chgData name="Caron, Pierre Nicolas" userId="67919323-2a9e-407a-ba8f-538e7cd8aff0" providerId="ADAL" clId="{D9E2176A-3BFD-45D2-92B9-028823210940}" dt="2023-02-10T07:57:49.600" v="513" actId="21"/>
          <ac:cxnSpMkLst>
            <pc:docMk/>
            <pc:sldMk cId="364972363" sldId="339"/>
            <ac:cxnSpMk id="14" creationId="{70410ACA-F640-FEA2-D079-7F510CBDE87E}"/>
          </ac:cxnSpMkLst>
        </pc:cxnChg>
      </pc:sldChg>
      <pc:sldChg chg="addSp delSp modSp mod ord">
        <pc:chgData name="Caron, Pierre Nicolas" userId="67919323-2a9e-407a-ba8f-538e7cd8aff0" providerId="ADAL" clId="{D9E2176A-3BFD-45D2-92B9-028823210940}" dt="2023-02-16T14:14:16.766" v="8069" actId="207"/>
        <pc:sldMkLst>
          <pc:docMk/>
          <pc:sldMk cId="2928051123" sldId="340"/>
        </pc:sldMkLst>
        <pc:spChg chg="mod">
          <ac:chgData name="Caron, Pierre Nicolas" userId="67919323-2a9e-407a-ba8f-538e7cd8aff0" providerId="ADAL" clId="{D9E2176A-3BFD-45D2-92B9-028823210940}" dt="2023-02-10T10:16:36.729" v="2453" actId="20577"/>
          <ac:spMkLst>
            <pc:docMk/>
            <pc:sldMk cId="2928051123" sldId="340"/>
            <ac:spMk id="2" creationId="{00000000-0000-0000-0000-000000000000}"/>
          </ac:spMkLst>
        </pc:spChg>
        <pc:spChg chg="del">
          <ac:chgData name="Caron, Pierre Nicolas" userId="67919323-2a9e-407a-ba8f-538e7cd8aff0" providerId="ADAL" clId="{D9E2176A-3BFD-45D2-92B9-028823210940}" dt="2023-02-10T10:24:23.760" v="2593" actId="478"/>
          <ac:spMkLst>
            <pc:docMk/>
            <pc:sldMk cId="2928051123" sldId="340"/>
            <ac:spMk id="3" creationId="{00000000-0000-0000-0000-000000000000}"/>
          </ac:spMkLst>
        </pc:spChg>
        <pc:spChg chg="mod">
          <ac:chgData name="Caron, Pierre Nicolas" userId="67919323-2a9e-407a-ba8f-538e7cd8aff0" providerId="ADAL" clId="{D9E2176A-3BFD-45D2-92B9-028823210940}" dt="2023-02-10T10:21:35.392" v="2564" actId="6549"/>
          <ac:spMkLst>
            <pc:docMk/>
            <pc:sldMk cId="2928051123" sldId="340"/>
            <ac:spMk id="6" creationId="{00000000-0000-0000-0000-000000000000}"/>
          </ac:spMkLst>
        </pc:spChg>
        <pc:spChg chg="mod">
          <ac:chgData name="Caron, Pierre Nicolas" userId="67919323-2a9e-407a-ba8f-538e7cd8aff0" providerId="ADAL" clId="{D9E2176A-3BFD-45D2-92B9-028823210940}" dt="2023-02-10T10:21:24.337" v="2552" actId="6549"/>
          <ac:spMkLst>
            <pc:docMk/>
            <pc:sldMk cId="2928051123" sldId="340"/>
            <ac:spMk id="10" creationId="{00000000-0000-0000-0000-000000000000}"/>
          </ac:spMkLst>
        </pc:spChg>
        <pc:spChg chg="mod topLvl">
          <ac:chgData name="Caron, Pierre Nicolas" userId="67919323-2a9e-407a-ba8f-538e7cd8aff0" providerId="ADAL" clId="{D9E2176A-3BFD-45D2-92B9-028823210940}" dt="2023-02-16T14:13:10.953" v="8064" actId="1035"/>
          <ac:spMkLst>
            <pc:docMk/>
            <pc:sldMk cId="2928051123" sldId="340"/>
            <ac:spMk id="12" creationId="{00000000-0000-0000-0000-000000000000}"/>
          </ac:spMkLst>
        </pc:spChg>
        <pc:spChg chg="mod ord">
          <ac:chgData name="Caron, Pierre Nicolas" userId="67919323-2a9e-407a-ba8f-538e7cd8aff0" providerId="ADAL" clId="{D9E2176A-3BFD-45D2-92B9-028823210940}" dt="2023-02-10T10:19:50.766" v="2478" actId="14100"/>
          <ac:spMkLst>
            <pc:docMk/>
            <pc:sldMk cId="2928051123" sldId="340"/>
            <ac:spMk id="13" creationId="{00000000-0000-0000-0000-000000000000}"/>
          </ac:spMkLst>
        </pc:spChg>
        <pc:spChg chg="add mod">
          <ac:chgData name="Caron, Pierre Nicolas" userId="67919323-2a9e-407a-ba8f-538e7cd8aff0" providerId="ADAL" clId="{D9E2176A-3BFD-45D2-92B9-028823210940}" dt="2023-02-10T10:16:57.236" v="2456"/>
          <ac:spMkLst>
            <pc:docMk/>
            <pc:sldMk cId="2928051123" sldId="340"/>
            <ac:spMk id="14" creationId="{F2BADCE2-0640-FF16-F86C-C62EB7109610}"/>
          </ac:spMkLst>
        </pc:spChg>
        <pc:spChg chg="del mod ord">
          <ac:chgData name="Caron, Pierre Nicolas" userId="67919323-2a9e-407a-ba8f-538e7cd8aff0" providerId="ADAL" clId="{D9E2176A-3BFD-45D2-92B9-028823210940}" dt="2023-02-10T10:24:09.520" v="2588" actId="478"/>
          <ac:spMkLst>
            <pc:docMk/>
            <pc:sldMk cId="2928051123" sldId="340"/>
            <ac:spMk id="16" creationId="{00000000-0000-0000-0000-000000000000}"/>
          </ac:spMkLst>
        </pc:spChg>
        <pc:spChg chg="mod">
          <ac:chgData name="Caron, Pierre Nicolas" userId="67919323-2a9e-407a-ba8f-538e7cd8aff0" providerId="ADAL" clId="{D9E2176A-3BFD-45D2-92B9-028823210940}" dt="2023-02-16T14:13:03.283" v="8059" actId="6549"/>
          <ac:spMkLst>
            <pc:docMk/>
            <pc:sldMk cId="2928051123" sldId="340"/>
            <ac:spMk id="17" creationId="{00000000-0000-0000-0000-000000000000}"/>
          </ac:spMkLst>
        </pc:spChg>
        <pc:spChg chg="del mod ord">
          <ac:chgData name="Caron, Pierre Nicolas" userId="67919323-2a9e-407a-ba8f-538e7cd8aff0" providerId="ADAL" clId="{D9E2176A-3BFD-45D2-92B9-028823210940}" dt="2023-02-10T10:24:28.498" v="2594" actId="21"/>
          <ac:spMkLst>
            <pc:docMk/>
            <pc:sldMk cId="2928051123" sldId="340"/>
            <ac:spMk id="20" creationId="{00000000-0000-0000-0000-000000000000}"/>
          </ac:spMkLst>
        </pc:spChg>
        <pc:spChg chg="mod">
          <ac:chgData name="Caron, Pierre Nicolas" userId="67919323-2a9e-407a-ba8f-538e7cd8aff0" providerId="ADAL" clId="{D9E2176A-3BFD-45D2-92B9-028823210940}" dt="2023-02-16T14:13:35.738" v="8066" actId="207"/>
          <ac:spMkLst>
            <pc:docMk/>
            <pc:sldMk cId="2928051123" sldId="340"/>
            <ac:spMk id="22" creationId="{00000000-0000-0000-0000-000000000000}"/>
          </ac:spMkLst>
        </pc:spChg>
        <pc:spChg chg="mod topLvl">
          <ac:chgData name="Caron, Pierre Nicolas" userId="67919323-2a9e-407a-ba8f-538e7cd8aff0" providerId="ADAL" clId="{D9E2176A-3BFD-45D2-92B9-028823210940}" dt="2023-02-16T14:13:59.691" v="8068" actId="207"/>
          <ac:spMkLst>
            <pc:docMk/>
            <pc:sldMk cId="2928051123" sldId="340"/>
            <ac:spMk id="23" creationId="{00000000-0000-0000-0000-000000000000}"/>
          </ac:spMkLst>
        </pc:spChg>
        <pc:spChg chg="add del mod">
          <ac:chgData name="Caron, Pierre Nicolas" userId="67919323-2a9e-407a-ba8f-538e7cd8aff0" providerId="ADAL" clId="{D9E2176A-3BFD-45D2-92B9-028823210940}" dt="2023-02-10T10:20:41.088" v="2485" actId="478"/>
          <ac:spMkLst>
            <pc:docMk/>
            <pc:sldMk cId="2928051123" sldId="340"/>
            <ac:spMk id="24" creationId="{B9E1EAFE-1604-395A-2876-25CE4084A01A}"/>
          </ac:spMkLst>
        </pc:spChg>
        <pc:spChg chg="mod">
          <ac:chgData name="Caron, Pierre Nicolas" userId="67919323-2a9e-407a-ba8f-538e7cd8aff0" providerId="ADAL" clId="{D9E2176A-3BFD-45D2-92B9-028823210940}" dt="2023-02-16T14:13:10.953" v="8064" actId="1035"/>
          <ac:spMkLst>
            <pc:docMk/>
            <pc:sldMk cId="2928051123" sldId="340"/>
            <ac:spMk id="25" creationId="{62F920F8-BE93-4EB4-97D1-5956DDEED8E6}"/>
          </ac:spMkLst>
        </pc:spChg>
        <pc:spChg chg="add mod ord">
          <ac:chgData name="Caron, Pierre Nicolas" userId="67919323-2a9e-407a-ba8f-538e7cd8aff0" providerId="ADAL" clId="{D9E2176A-3BFD-45D2-92B9-028823210940}" dt="2023-02-16T14:14:16.766" v="8069" actId="207"/>
          <ac:spMkLst>
            <pc:docMk/>
            <pc:sldMk cId="2928051123" sldId="340"/>
            <ac:spMk id="27" creationId="{2B46AF91-3FC0-226A-812E-84C6A00FB425}"/>
          </ac:spMkLst>
        </pc:spChg>
        <pc:grpChg chg="mod">
          <ac:chgData name="Caron, Pierre Nicolas" userId="67919323-2a9e-407a-ba8f-538e7cd8aff0" providerId="ADAL" clId="{D9E2176A-3BFD-45D2-92B9-028823210940}" dt="2023-02-16T14:13:10.953" v="8064" actId="1035"/>
          <ac:grpSpMkLst>
            <pc:docMk/>
            <pc:sldMk cId="2928051123" sldId="340"/>
            <ac:grpSpMk id="9" creationId="{00000000-0000-0000-0000-000000000000}"/>
          </ac:grpSpMkLst>
        </pc:grpChg>
        <pc:grpChg chg="mod">
          <ac:chgData name="Caron, Pierre Nicolas" userId="67919323-2a9e-407a-ba8f-538e7cd8aff0" providerId="ADAL" clId="{D9E2176A-3BFD-45D2-92B9-028823210940}" dt="2023-02-16T14:13:10.953" v="8064" actId="1035"/>
          <ac:grpSpMkLst>
            <pc:docMk/>
            <pc:sldMk cId="2928051123" sldId="340"/>
            <ac:grpSpMk id="11" creationId="{00000000-0000-0000-0000-000000000000}"/>
          </ac:grpSpMkLst>
        </pc:grpChg>
        <pc:grpChg chg="del">
          <ac:chgData name="Caron, Pierre Nicolas" userId="67919323-2a9e-407a-ba8f-538e7cd8aff0" providerId="ADAL" clId="{D9E2176A-3BFD-45D2-92B9-028823210940}" dt="2023-02-10T10:24:28.498" v="2594" actId="21"/>
          <ac:grpSpMkLst>
            <pc:docMk/>
            <pc:sldMk cId="2928051123" sldId="340"/>
            <ac:grpSpMk id="18" creationId="{00000000-0000-0000-0000-000000000000}"/>
          </ac:grpSpMkLst>
        </pc:grpChg>
        <pc:grpChg chg="add del mod ord topLvl">
          <ac:chgData name="Caron, Pierre Nicolas" userId="67919323-2a9e-407a-ba8f-538e7cd8aff0" providerId="ADAL" clId="{D9E2176A-3BFD-45D2-92B9-028823210940}" dt="2023-02-10T10:27:31.513" v="2630" actId="165"/>
          <ac:grpSpMkLst>
            <pc:docMk/>
            <pc:sldMk cId="2928051123" sldId="340"/>
            <ac:grpSpMk id="19" creationId="{00000000-0000-0000-0000-000000000000}"/>
          </ac:grpSpMkLst>
        </pc:grpChg>
        <pc:grpChg chg="del mod ord">
          <ac:chgData name="Caron, Pierre Nicolas" userId="67919323-2a9e-407a-ba8f-538e7cd8aff0" providerId="ADAL" clId="{D9E2176A-3BFD-45D2-92B9-028823210940}" dt="2023-02-10T10:27:14.562" v="2625" actId="165"/>
          <ac:grpSpMkLst>
            <pc:docMk/>
            <pc:sldMk cId="2928051123" sldId="340"/>
            <ac:grpSpMk id="21" creationId="{00000000-0000-0000-0000-000000000000}"/>
          </ac:grpSpMkLst>
        </pc:grpChg>
        <pc:picChg chg="del mod ord">
          <ac:chgData name="Caron, Pierre Nicolas" userId="67919323-2a9e-407a-ba8f-538e7cd8aff0" providerId="ADAL" clId="{D9E2176A-3BFD-45D2-92B9-028823210940}" dt="2023-02-10T10:24:04.212" v="2587" actId="21"/>
          <ac:picMkLst>
            <pc:docMk/>
            <pc:sldMk cId="2928051123" sldId="340"/>
            <ac:picMk id="4" creationId="{00000000-0000-0000-0000-000000000000}"/>
          </ac:picMkLst>
        </pc:picChg>
        <pc:picChg chg="add del mod ord">
          <ac:chgData name="Caron, Pierre Nicolas" userId="67919323-2a9e-407a-ba8f-538e7cd8aff0" providerId="ADAL" clId="{D9E2176A-3BFD-45D2-92B9-028823210940}" dt="2023-02-10T10:24:20.285" v="2592" actId="167"/>
          <ac:picMkLst>
            <pc:docMk/>
            <pc:sldMk cId="2928051123" sldId="340"/>
            <ac:picMk id="5" creationId="{00000000-0000-0000-0000-000000000000}"/>
          </ac:picMkLst>
        </pc:picChg>
        <pc:picChg chg="mod ord topLvl">
          <ac:chgData name="Caron, Pierre Nicolas" userId="67919323-2a9e-407a-ba8f-538e7cd8aff0" providerId="ADAL" clId="{D9E2176A-3BFD-45D2-92B9-028823210940}" dt="2023-02-16T14:13:10.953" v="8064" actId="1035"/>
          <ac:picMkLst>
            <pc:docMk/>
            <pc:sldMk cId="2928051123" sldId="340"/>
            <ac:picMk id="7" creationId="{00000000-0000-0000-0000-000000000000}"/>
          </ac:picMkLst>
        </pc:picChg>
        <pc:picChg chg="add mod">
          <ac:chgData name="Caron, Pierre Nicolas" userId="67919323-2a9e-407a-ba8f-538e7cd8aff0" providerId="ADAL" clId="{D9E2176A-3BFD-45D2-92B9-028823210940}" dt="2023-02-16T14:13:10.953" v="8064" actId="1035"/>
          <ac:picMkLst>
            <pc:docMk/>
            <pc:sldMk cId="2928051123" sldId="340"/>
            <ac:picMk id="26" creationId="{6B209E15-4962-BF0D-DD53-F5D44CC9D600}"/>
          </ac:picMkLst>
        </pc:picChg>
        <pc:cxnChg chg="add del mod">
          <ac:chgData name="Caron, Pierre Nicolas" userId="67919323-2a9e-407a-ba8f-538e7cd8aff0" providerId="ADAL" clId="{D9E2176A-3BFD-45D2-92B9-028823210940}" dt="2023-02-16T14:13:06.312" v="8060" actId="478"/>
          <ac:cxnSpMkLst>
            <pc:docMk/>
            <pc:sldMk cId="2928051123" sldId="340"/>
            <ac:cxnSpMk id="3" creationId="{E4551424-6DD3-73B9-D270-FF54591AE15A}"/>
          </ac:cxnSpMkLst>
        </pc:cxnChg>
      </pc:sldChg>
      <pc:sldChg chg="addSp delSp modSp del mod">
        <pc:chgData name="Caron, Pierre Nicolas" userId="67919323-2a9e-407a-ba8f-538e7cd8aff0" providerId="ADAL" clId="{D9E2176A-3BFD-45D2-92B9-028823210940}" dt="2023-02-16T15:42:52.019" v="9850" actId="2696"/>
        <pc:sldMkLst>
          <pc:docMk/>
          <pc:sldMk cId="700878484" sldId="342"/>
        </pc:sldMkLst>
        <pc:spChg chg="mod">
          <ac:chgData name="Caron, Pierre Nicolas" userId="67919323-2a9e-407a-ba8f-538e7cd8aff0" providerId="ADAL" clId="{D9E2176A-3BFD-45D2-92B9-028823210940}" dt="2023-02-10T16:23:40.294" v="4753"/>
          <ac:spMkLst>
            <pc:docMk/>
            <pc:sldMk cId="700878484" sldId="342"/>
            <ac:spMk id="2" creationId="{00000000-0000-0000-0000-000000000000}"/>
          </ac:spMkLst>
        </pc:spChg>
        <pc:spChg chg="mod topLvl">
          <ac:chgData name="Caron, Pierre Nicolas" userId="67919323-2a9e-407a-ba8f-538e7cd8aff0" providerId="ADAL" clId="{D9E2176A-3BFD-45D2-92B9-028823210940}" dt="2023-02-16T15:42:30.721" v="9848" actId="1035"/>
          <ac:spMkLst>
            <pc:docMk/>
            <pc:sldMk cId="700878484" sldId="342"/>
            <ac:spMk id="8" creationId="{00000000-0000-0000-0000-000000000000}"/>
          </ac:spMkLst>
        </pc:spChg>
        <pc:spChg chg="mod">
          <ac:chgData name="Caron, Pierre Nicolas" userId="67919323-2a9e-407a-ba8f-538e7cd8aff0" providerId="ADAL" clId="{D9E2176A-3BFD-45D2-92B9-028823210940}" dt="2023-02-16T15:42:30.721" v="9848" actId="1035"/>
          <ac:spMkLst>
            <pc:docMk/>
            <pc:sldMk cId="700878484" sldId="342"/>
            <ac:spMk id="11" creationId="{00000000-0000-0000-0000-000000000000}"/>
          </ac:spMkLst>
        </pc:spChg>
        <pc:spChg chg="del mod">
          <ac:chgData name="Caron, Pierre Nicolas" userId="67919323-2a9e-407a-ba8f-538e7cd8aff0" providerId="ADAL" clId="{D9E2176A-3BFD-45D2-92B9-028823210940}" dt="2023-02-10T16:24:25.007" v="4768" actId="478"/>
          <ac:spMkLst>
            <pc:docMk/>
            <pc:sldMk cId="700878484" sldId="342"/>
            <ac:spMk id="14" creationId="{00000000-0000-0000-0000-000000000000}"/>
          </ac:spMkLst>
        </pc:spChg>
        <pc:spChg chg="add mod">
          <ac:chgData name="Caron, Pierre Nicolas" userId="67919323-2a9e-407a-ba8f-538e7cd8aff0" providerId="ADAL" clId="{D9E2176A-3BFD-45D2-92B9-028823210940}" dt="2023-02-16T15:42:40.820" v="9849" actId="6549"/>
          <ac:spMkLst>
            <pc:docMk/>
            <pc:sldMk cId="700878484" sldId="342"/>
            <ac:spMk id="15" creationId="{279592F5-1DEC-59FB-2745-EC09BB399357}"/>
          </ac:spMkLst>
        </pc:spChg>
        <pc:spChg chg="mod topLvl">
          <ac:chgData name="Caron, Pierre Nicolas" userId="67919323-2a9e-407a-ba8f-538e7cd8aff0" providerId="ADAL" clId="{D9E2176A-3BFD-45D2-92B9-028823210940}" dt="2023-02-16T15:42:30.721" v="9848" actId="1035"/>
          <ac:spMkLst>
            <pc:docMk/>
            <pc:sldMk cId="700878484" sldId="342"/>
            <ac:spMk id="16" creationId="{00000000-0000-0000-0000-000000000000}"/>
          </ac:spMkLst>
        </pc:spChg>
        <pc:spChg chg="add mod">
          <ac:chgData name="Caron, Pierre Nicolas" userId="67919323-2a9e-407a-ba8f-538e7cd8aff0" providerId="ADAL" clId="{D9E2176A-3BFD-45D2-92B9-028823210940}" dt="2023-02-16T15:42:24.307" v="9842" actId="5793"/>
          <ac:spMkLst>
            <pc:docMk/>
            <pc:sldMk cId="700878484" sldId="342"/>
            <ac:spMk id="20" creationId="{1726E072-F1FA-AE3A-814B-EE5B06CF05D3}"/>
          </ac:spMkLst>
        </pc:spChg>
        <pc:spChg chg="mod">
          <ac:chgData name="Caron, Pierre Nicolas" userId="67919323-2a9e-407a-ba8f-538e7cd8aff0" providerId="ADAL" clId="{D9E2176A-3BFD-45D2-92B9-028823210940}" dt="2023-02-16T15:42:30.721" v="9848" actId="1035"/>
          <ac:spMkLst>
            <pc:docMk/>
            <pc:sldMk cId="700878484" sldId="342"/>
            <ac:spMk id="22" creationId="{00000000-0000-0000-0000-000000000000}"/>
          </ac:spMkLst>
        </pc:spChg>
        <pc:spChg chg="mod">
          <ac:chgData name="Caron, Pierre Nicolas" userId="67919323-2a9e-407a-ba8f-538e7cd8aff0" providerId="ADAL" clId="{D9E2176A-3BFD-45D2-92B9-028823210940}" dt="2023-02-16T15:42:30.721" v="9848" actId="1035"/>
          <ac:spMkLst>
            <pc:docMk/>
            <pc:sldMk cId="700878484" sldId="342"/>
            <ac:spMk id="23" creationId="{00000000-0000-0000-0000-000000000000}"/>
          </ac:spMkLst>
        </pc:spChg>
        <pc:spChg chg="mod">
          <ac:chgData name="Caron, Pierre Nicolas" userId="67919323-2a9e-407a-ba8f-538e7cd8aff0" providerId="ADAL" clId="{D9E2176A-3BFD-45D2-92B9-028823210940}" dt="2023-02-16T15:42:30.721" v="9848" actId="1035"/>
          <ac:spMkLst>
            <pc:docMk/>
            <pc:sldMk cId="700878484" sldId="342"/>
            <ac:spMk id="25" creationId="{00000000-0000-0000-0000-000000000000}"/>
          </ac:spMkLst>
        </pc:spChg>
        <pc:spChg chg="mod">
          <ac:chgData name="Caron, Pierre Nicolas" userId="67919323-2a9e-407a-ba8f-538e7cd8aff0" providerId="ADAL" clId="{D9E2176A-3BFD-45D2-92B9-028823210940}" dt="2023-02-16T15:42:30.721" v="9848" actId="1035"/>
          <ac:spMkLst>
            <pc:docMk/>
            <pc:sldMk cId="700878484" sldId="342"/>
            <ac:spMk id="28" creationId="{00000000-0000-0000-0000-000000000000}"/>
          </ac:spMkLst>
        </pc:spChg>
        <pc:spChg chg="mod ord">
          <ac:chgData name="Caron, Pierre Nicolas" userId="67919323-2a9e-407a-ba8f-538e7cd8aff0" providerId="ADAL" clId="{D9E2176A-3BFD-45D2-92B9-028823210940}" dt="2023-02-16T15:42:30.721" v="9848" actId="1035"/>
          <ac:spMkLst>
            <pc:docMk/>
            <pc:sldMk cId="700878484" sldId="342"/>
            <ac:spMk id="29" creationId="{00000000-0000-0000-0000-000000000000}"/>
          </ac:spMkLst>
        </pc:spChg>
        <pc:spChg chg="mod">
          <ac:chgData name="Caron, Pierre Nicolas" userId="67919323-2a9e-407a-ba8f-538e7cd8aff0" providerId="ADAL" clId="{D9E2176A-3BFD-45D2-92B9-028823210940}" dt="2023-02-16T15:42:30.721" v="9848" actId="1035"/>
          <ac:spMkLst>
            <pc:docMk/>
            <pc:sldMk cId="700878484" sldId="342"/>
            <ac:spMk id="30" creationId="{00000000-0000-0000-0000-000000000000}"/>
          </ac:spMkLst>
        </pc:spChg>
        <pc:spChg chg="mod ord">
          <ac:chgData name="Caron, Pierre Nicolas" userId="67919323-2a9e-407a-ba8f-538e7cd8aff0" providerId="ADAL" clId="{D9E2176A-3BFD-45D2-92B9-028823210940}" dt="2023-02-16T15:42:30.721" v="9848" actId="1035"/>
          <ac:spMkLst>
            <pc:docMk/>
            <pc:sldMk cId="700878484" sldId="342"/>
            <ac:spMk id="31" creationId="{00000000-0000-0000-0000-000000000000}"/>
          </ac:spMkLst>
        </pc:spChg>
        <pc:spChg chg="mod ord">
          <ac:chgData name="Caron, Pierre Nicolas" userId="67919323-2a9e-407a-ba8f-538e7cd8aff0" providerId="ADAL" clId="{D9E2176A-3BFD-45D2-92B9-028823210940}" dt="2023-02-16T15:42:30.721" v="9848" actId="1035"/>
          <ac:spMkLst>
            <pc:docMk/>
            <pc:sldMk cId="700878484" sldId="342"/>
            <ac:spMk id="32" creationId="{00000000-0000-0000-0000-000000000000}"/>
          </ac:spMkLst>
        </pc:spChg>
        <pc:grpChg chg="mod">
          <ac:chgData name="Caron, Pierre Nicolas" userId="67919323-2a9e-407a-ba8f-538e7cd8aff0" providerId="ADAL" clId="{D9E2176A-3BFD-45D2-92B9-028823210940}" dt="2023-02-16T15:42:30.721" v="9848" actId="1035"/>
          <ac:grpSpMkLst>
            <pc:docMk/>
            <pc:sldMk cId="700878484" sldId="342"/>
            <ac:grpSpMk id="3" creationId="{00000000-0000-0000-0000-000000000000}"/>
          </ac:grpSpMkLst>
        </pc:grpChg>
        <pc:grpChg chg="mod">
          <ac:chgData name="Caron, Pierre Nicolas" userId="67919323-2a9e-407a-ba8f-538e7cd8aff0" providerId="ADAL" clId="{D9E2176A-3BFD-45D2-92B9-028823210940}" dt="2023-02-16T15:42:30.721" v="9848" actId="1035"/>
          <ac:grpSpMkLst>
            <pc:docMk/>
            <pc:sldMk cId="700878484" sldId="342"/>
            <ac:grpSpMk id="4" creationId="{00000000-0000-0000-0000-000000000000}"/>
          </ac:grpSpMkLst>
        </pc:grpChg>
        <pc:grpChg chg="mod">
          <ac:chgData name="Caron, Pierre Nicolas" userId="67919323-2a9e-407a-ba8f-538e7cd8aff0" providerId="ADAL" clId="{D9E2176A-3BFD-45D2-92B9-028823210940}" dt="2023-02-16T15:42:30.721" v="9848" actId="1035"/>
          <ac:grpSpMkLst>
            <pc:docMk/>
            <pc:sldMk cId="700878484" sldId="342"/>
            <ac:grpSpMk id="6" creationId="{00000000-0000-0000-0000-000000000000}"/>
          </ac:grpSpMkLst>
        </pc:grpChg>
        <pc:grpChg chg="del mod">
          <ac:chgData name="Caron, Pierre Nicolas" userId="67919323-2a9e-407a-ba8f-538e7cd8aff0" providerId="ADAL" clId="{D9E2176A-3BFD-45D2-92B9-028823210940}" dt="2023-02-10T16:26:25.156" v="4876" actId="165"/>
          <ac:grpSpMkLst>
            <pc:docMk/>
            <pc:sldMk cId="700878484" sldId="342"/>
            <ac:grpSpMk id="7" creationId="{00000000-0000-0000-0000-000000000000}"/>
          </ac:grpSpMkLst>
        </pc:grpChg>
        <pc:grpChg chg="add mod">
          <ac:chgData name="Caron, Pierre Nicolas" userId="67919323-2a9e-407a-ba8f-538e7cd8aff0" providerId="ADAL" clId="{D9E2176A-3BFD-45D2-92B9-028823210940}" dt="2023-02-16T15:42:30.721" v="9848" actId="1035"/>
          <ac:grpSpMkLst>
            <pc:docMk/>
            <pc:sldMk cId="700878484" sldId="342"/>
            <ac:grpSpMk id="17" creationId="{CDB3F28A-E624-87BF-E297-A38C0189AF9D}"/>
          </ac:grpSpMkLst>
        </pc:grpChg>
        <pc:grpChg chg="add mod">
          <ac:chgData name="Caron, Pierre Nicolas" userId="67919323-2a9e-407a-ba8f-538e7cd8aff0" providerId="ADAL" clId="{D9E2176A-3BFD-45D2-92B9-028823210940}" dt="2023-02-16T15:42:30.721" v="9848" actId="1035"/>
          <ac:grpSpMkLst>
            <pc:docMk/>
            <pc:sldMk cId="700878484" sldId="342"/>
            <ac:grpSpMk id="19" creationId="{EE091A0B-7739-DA06-A2EB-E170E501432B}"/>
          </ac:grpSpMkLst>
        </pc:grpChg>
        <pc:grpChg chg="mod">
          <ac:chgData name="Caron, Pierre Nicolas" userId="67919323-2a9e-407a-ba8f-538e7cd8aff0" providerId="ADAL" clId="{D9E2176A-3BFD-45D2-92B9-028823210940}" dt="2023-02-16T15:42:30.721" v="9848" actId="1035"/>
          <ac:grpSpMkLst>
            <pc:docMk/>
            <pc:sldMk cId="700878484" sldId="342"/>
            <ac:grpSpMk id="24" creationId="{00000000-0000-0000-0000-000000000000}"/>
          </ac:grpSpMkLst>
        </pc:grpChg>
        <pc:picChg chg="add del">
          <ac:chgData name="Caron, Pierre Nicolas" userId="67919323-2a9e-407a-ba8f-538e7cd8aff0" providerId="ADAL" clId="{D9E2176A-3BFD-45D2-92B9-028823210940}" dt="2023-02-16T13:03:24.062" v="7090"/>
          <ac:picMkLst>
            <pc:docMk/>
            <pc:sldMk cId="700878484" sldId="342"/>
            <ac:picMk id="7" creationId="{C564347D-72C6-0D01-6931-EEFDE80BCC31}"/>
          </ac:picMkLst>
        </pc:picChg>
        <pc:picChg chg="mod">
          <ac:chgData name="Caron, Pierre Nicolas" userId="67919323-2a9e-407a-ba8f-538e7cd8aff0" providerId="ADAL" clId="{D9E2176A-3BFD-45D2-92B9-028823210940}" dt="2023-02-16T15:42:30.721" v="9848" actId="1035"/>
          <ac:picMkLst>
            <pc:docMk/>
            <pc:sldMk cId="700878484" sldId="342"/>
            <ac:picMk id="9" creationId="{00000000-0000-0000-0000-000000000000}"/>
          </ac:picMkLst>
        </pc:picChg>
        <pc:picChg chg="mod">
          <ac:chgData name="Caron, Pierre Nicolas" userId="67919323-2a9e-407a-ba8f-538e7cd8aff0" providerId="ADAL" clId="{D9E2176A-3BFD-45D2-92B9-028823210940}" dt="2023-02-16T15:42:30.721" v="9848" actId="1035"/>
          <ac:picMkLst>
            <pc:docMk/>
            <pc:sldMk cId="700878484" sldId="342"/>
            <ac:picMk id="10" creationId="{00000000-0000-0000-0000-000000000000}"/>
          </ac:picMkLst>
        </pc:picChg>
        <pc:picChg chg="mod topLvl">
          <ac:chgData name="Caron, Pierre Nicolas" userId="67919323-2a9e-407a-ba8f-538e7cd8aff0" providerId="ADAL" clId="{D9E2176A-3BFD-45D2-92B9-028823210940}" dt="2023-02-16T15:42:30.721" v="9848" actId="1035"/>
          <ac:picMkLst>
            <pc:docMk/>
            <pc:sldMk cId="700878484" sldId="342"/>
            <ac:picMk id="12" creationId="{00000000-0000-0000-0000-000000000000}"/>
          </ac:picMkLst>
        </pc:picChg>
        <pc:picChg chg="mod topLvl">
          <ac:chgData name="Caron, Pierre Nicolas" userId="67919323-2a9e-407a-ba8f-538e7cd8aff0" providerId="ADAL" clId="{D9E2176A-3BFD-45D2-92B9-028823210940}" dt="2023-02-16T15:42:30.721" v="9848" actId="1035"/>
          <ac:picMkLst>
            <pc:docMk/>
            <pc:sldMk cId="700878484" sldId="342"/>
            <ac:picMk id="13" creationId="{00000000-0000-0000-0000-000000000000}"/>
          </ac:picMkLst>
        </pc:picChg>
        <pc:picChg chg="mod">
          <ac:chgData name="Caron, Pierre Nicolas" userId="67919323-2a9e-407a-ba8f-538e7cd8aff0" providerId="ADAL" clId="{D9E2176A-3BFD-45D2-92B9-028823210940}" dt="2023-02-16T15:42:30.721" v="9848" actId="1035"/>
          <ac:picMkLst>
            <pc:docMk/>
            <pc:sldMk cId="700878484" sldId="342"/>
            <ac:picMk id="18" creationId="{00000000-0000-0000-0000-000000000000}"/>
          </ac:picMkLst>
        </pc:picChg>
        <pc:picChg chg="mod">
          <ac:chgData name="Caron, Pierre Nicolas" userId="67919323-2a9e-407a-ba8f-538e7cd8aff0" providerId="ADAL" clId="{D9E2176A-3BFD-45D2-92B9-028823210940}" dt="2023-02-16T15:42:30.721" v="9848" actId="1035"/>
          <ac:picMkLst>
            <pc:docMk/>
            <pc:sldMk cId="700878484" sldId="342"/>
            <ac:picMk id="21" creationId="{00000000-0000-0000-0000-000000000000}"/>
          </ac:picMkLst>
        </pc:picChg>
        <pc:picChg chg="mod">
          <ac:chgData name="Caron, Pierre Nicolas" userId="67919323-2a9e-407a-ba8f-538e7cd8aff0" providerId="ADAL" clId="{D9E2176A-3BFD-45D2-92B9-028823210940}" dt="2023-02-16T15:42:30.721" v="9848" actId="1035"/>
          <ac:picMkLst>
            <pc:docMk/>
            <pc:sldMk cId="700878484" sldId="342"/>
            <ac:picMk id="26" creationId="{00000000-0000-0000-0000-000000000000}"/>
          </ac:picMkLst>
        </pc:picChg>
        <pc:picChg chg="mod">
          <ac:chgData name="Caron, Pierre Nicolas" userId="67919323-2a9e-407a-ba8f-538e7cd8aff0" providerId="ADAL" clId="{D9E2176A-3BFD-45D2-92B9-028823210940}" dt="2023-02-16T15:42:30.721" v="9848" actId="1035"/>
          <ac:picMkLst>
            <pc:docMk/>
            <pc:sldMk cId="700878484" sldId="342"/>
            <ac:picMk id="27" creationId="{00000000-0000-0000-0000-000000000000}"/>
          </ac:picMkLst>
        </pc:picChg>
        <pc:picChg chg="mod">
          <ac:chgData name="Caron, Pierre Nicolas" userId="67919323-2a9e-407a-ba8f-538e7cd8aff0" providerId="ADAL" clId="{D9E2176A-3BFD-45D2-92B9-028823210940}" dt="2023-02-16T15:42:30.721" v="9848" actId="1035"/>
          <ac:picMkLst>
            <pc:docMk/>
            <pc:sldMk cId="700878484" sldId="342"/>
            <ac:picMk id="1027" creationId="{00000000-0000-0000-0000-000000000000}"/>
          </ac:picMkLst>
        </pc:picChg>
        <pc:picChg chg="mod topLvl">
          <ac:chgData name="Caron, Pierre Nicolas" userId="67919323-2a9e-407a-ba8f-538e7cd8aff0" providerId="ADAL" clId="{D9E2176A-3BFD-45D2-92B9-028823210940}" dt="2023-02-16T15:42:30.721" v="9848" actId="1035"/>
          <ac:picMkLst>
            <pc:docMk/>
            <pc:sldMk cId="700878484" sldId="342"/>
            <ac:picMk id="1028" creationId="{00000000-0000-0000-0000-000000000000}"/>
          </ac:picMkLst>
        </pc:picChg>
        <pc:cxnChg chg="add del mod">
          <ac:chgData name="Caron, Pierre Nicolas" userId="67919323-2a9e-407a-ba8f-538e7cd8aff0" providerId="ADAL" clId="{D9E2176A-3BFD-45D2-92B9-028823210940}" dt="2023-02-16T14:27:51.965" v="8259" actId="478"/>
          <ac:cxnSpMkLst>
            <pc:docMk/>
            <pc:sldMk cId="700878484" sldId="342"/>
            <ac:cxnSpMk id="14" creationId="{26A10102-10BC-699A-1C5D-BBA7F7C70BA4}"/>
          </ac:cxnSpMkLst>
        </pc:cxnChg>
      </pc:sldChg>
      <pc:sldChg chg="modSp mod">
        <pc:chgData name="Caron, Pierre Nicolas" userId="67919323-2a9e-407a-ba8f-538e7cd8aff0" providerId="ADAL" clId="{D9E2176A-3BFD-45D2-92B9-028823210940}" dt="2023-02-16T15:44:09.785" v="9897" actId="20577"/>
        <pc:sldMkLst>
          <pc:docMk/>
          <pc:sldMk cId="2124999214" sldId="342"/>
        </pc:sldMkLst>
        <pc:spChg chg="mod">
          <ac:chgData name="Caron, Pierre Nicolas" userId="67919323-2a9e-407a-ba8f-538e7cd8aff0" providerId="ADAL" clId="{D9E2176A-3BFD-45D2-92B9-028823210940}" dt="2023-02-16T15:43:23.496" v="9851"/>
          <ac:spMkLst>
            <pc:docMk/>
            <pc:sldMk cId="2124999214" sldId="342"/>
            <ac:spMk id="15" creationId="{279592F5-1DEC-59FB-2745-EC09BB399357}"/>
          </ac:spMkLst>
        </pc:spChg>
        <pc:spChg chg="mod">
          <ac:chgData name="Caron, Pierre Nicolas" userId="67919323-2a9e-407a-ba8f-538e7cd8aff0" providerId="ADAL" clId="{D9E2176A-3BFD-45D2-92B9-028823210940}" dt="2023-02-16T15:44:09.785" v="9897" actId="20577"/>
          <ac:spMkLst>
            <pc:docMk/>
            <pc:sldMk cId="2124999214" sldId="342"/>
            <ac:spMk id="20" creationId="{1726E072-F1FA-AE3A-814B-EE5B06CF05D3}"/>
          </ac:spMkLst>
        </pc:spChg>
      </pc:sldChg>
      <pc:sldChg chg="addSp delSp modSp mod modClrScheme chgLayout">
        <pc:chgData name="Caron, Pierre Nicolas" userId="67919323-2a9e-407a-ba8f-538e7cd8aff0" providerId="ADAL" clId="{D9E2176A-3BFD-45D2-92B9-028823210940}" dt="2023-02-16T13:01:54.106" v="7057" actId="21"/>
        <pc:sldMkLst>
          <pc:docMk/>
          <pc:sldMk cId="2112879019" sldId="344"/>
        </pc:sldMkLst>
        <pc:spChg chg="del mod">
          <ac:chgData name="Caron, Pierre Nicolas" userId="67919323-2a9e-407a-ba8f-538e7cd8aff0" providerId="ADAL" clId="{D9E2176A-3BFD-45D2-92B9-028823210940}" dt="2023-02-10T07:26:19.896" v="179" actId="478"/>
          <ac:spMkLst>
            <pc:docMk/>
            <pc:sldMk cId="2112879019" sldId="344"/>
            <ac:spMk id="2" creationId="{00000000-0000-0000-0000-000000000000}"/>
          </ac:spMkLst>
        </pc:spChg>
        <pc:spChg chg="del mod">
          <ac:chgData name="Caron, Pierre Nicolas" userId="67919323-2a9e-407a-ba8f-538e7cd8aff0" providerId="ADAL" clId="{D9E2176A-3BFD-45D2-92B9-028823210940}" dt="2023-02-16T12:37:49.247" v="6631" actId="478"/>
          <ac:spMkLst>
            <pc:docMk/>
            <pc:sldMk cId="2112879019" sldId="344"/>
            <ac:spMk id="3" creationId="{00000000-0000-0000-0000-000000000000}"/>
          </ac:spMkLst>
        </pc:spChg>
        <pc:spChg chg="mod ord">
          <ac:chgData name="Caron, Pierre Nicolas" userId="67919323-2a9e-407a-ba8f-538e7cd8aff0" providerId="ADAL" clId="{D9E2176A-3BFD-45D2-92B9-028823210940}" dt="2023-02-10T07:26:27.054" v="180" actId="700"/>
          <ac:spMkLst>
            <pc:docMk/>
            <pc:sldMk cId="2112879019" sldId="344"/>
            <ac:spMk id="4" creationId="{A2FDFFDC-3302-A636-74DB-EEBF7932A507}"/>
          </ac:spMkLst>
        </pc:spChg>
        <pc:spChg chg="add del mod">
          <ac:chgData name="Caron, Pierre Nicolas" userId="67919323-2a9e-407a-ba8f-538e7cd8aff0" providerId="ADAL" clId="{D9E2176A-3BFD-45D2-92B9-028823210940}" dt="2023-02-10T07:51:43.083" v="359" actId="478"/>
          <ac:spMkLst>
            <pc:docMk/>
            <pc:sldMk cId="2112879019" sldId="344"/>
            <ac:spMk id="5" creationId="{808FE139-8138-15DA-1A8C-59EAE9F41698}"/>
          </ac:spMkLst>
        </pc:spChg>
        <pc:spChg chg="add mod ord">
          <ac:chgData name="Caron, Pierre Nicolas" userId="67919323-2a9e-407a-ba8f-538e7cd8aff0" providerId="ADAL" clId="{D9E2176A-3BFD-45D2-92B9-028823210940}" dt="2023-02-10T07:51:48.733" v="361" actId="20577"/>
          <ac:spMkLst>
            <pc:docMk/>
            <pc:sldMk cId="2112879019" sldId="344"/>
            <ac:spMk id="6" creationId="{74D0FF07-C945-65FC-96F5-7B613B216565}"/>
          </ac:spMkLst>
        </pc:spChg>
        <pc:spChg chg="add mod">
          <ac:chgData name="Caron, Pierre Nicolas" userId="67919323-2a9e-407a-ba8f-538e7cd8aff0" providerId="ADAL" clId="{D9E2176A-3BFD-45D2-92B9-028823210940}" dt="2023-02-16T12:36:45.488" v="6624" actId="6549"/>
          <ac:spMkLst>
            <pc:docMk/>
            <pc:sldMk cId="2112879019" sldId="344"/>
            <ac:spMk id="7" creationId="{2A183EB3-89CC-1D48-840B-122BC4F1764A}"/>
          </ac:spMkLst>
        </pc:spChg>
        <pc:spChg chg="add del mod topLvl">
          <ac:chgData name="Caron, Pierre Nicolas" userId="67919323-2a9e-407a-ba8f-538e7cd8aff0" providerId="ADAL" clId="{D9E2176A-3BFD-45D2-92B9-028823210940}" dt="2023-02-16T12:44:27.391" v="6734" actId="21"/>
          <ac:spMkLst>
            <pc:docMk/>
            <pc:sldMk cId="2112879019" sldId="344"/>
            <ac:spMk id="8" creationId="{B1CB1313-CC3A-0E37-D3B4-2C4FEE3BFA18}"/>
          </ac:spMkLst>
        </pc:spChg>
        <pc:spChg chg="add del mod">
          <ac:chgData name="Caron, Pierre Nicolas" userId="67919323-2a9e-407a-ba8f-538e7cd8aff0" providerId="ADAL" clId="{D9E2176A-3BFD-45D2-92B9-028823210940}" dt="2023-02-16T12:45:10.111" v="6750" actId="478"/>
          <ac:spMkLst>
            <pc:docMk/>
            <pc:sldMk cId="2112879019" sldId="344"/>
            <ac:spMk id="12" creationId="{2F85BE15-DFEE-0140-C660-36809662B57D}"/>
          </ac:spMkLst>
        </pc:spChg>
        <pc:spChg chg="mod">
          <ac:chgData name="Caron, Pierre Nicolas" userId="67919323-2a9e-407a-ba8f-538e7cd8aff0" providerId="ADAL" clId="{D9E2176A-3BFD-45D2-92B9-028823210940}" dt="2023-02-16T12:42:49.716" v="6669" actId="12789"/>
          <ac:spMkLst>
            <pc:docMk/>
            <pc:sldMk cId="2112879019" sldId="344"/>
            <ac:spMk id="14" creationId="{00000000-0000-0000-0000-000000000000}"/>
          </ac:spMkLst>
        </pc:spChg>
        <pc:spChg chg="del mod topLvl">
          <ac:chgData name="Caron, Pierre Nicolas" userId="67919323-2a9e-407a-ba8f-538e7cd8aff0" providerId="ADAL" clId="{D9E2176A-3BFD-45D2-92B9-028823210940}" dt="2023-02-16T12:44:29.399" v="6735" actId="478"/>
          <ac:spMkLst>
            <pc:docMk/>
            <pc:sldMk cId="2112879019" sldId="344"/>
            <ac:spMk id="15" creationId="{00000000-0000-0000-0000-000000000000}"/>
          </ac:spMkLst>
        </pc:spChg>
        <pc:spChg chg="mod">
          <ac:chgData name="Caron, Pierre Nicolas" userId="67919323-2a9e-407a-ba8f-538e7cd8aff0" providerId="ADAL" clId="{D9E2176A-3BFD-45D2-92B9-028823210940}" dt="2023-02-16T12:36:57.496" v="6626" actId="1076"/>
          <ac:spMkLst>
            <pc:docMk/>
            <pc:sldMk cId="2112879019" sldId="344"/>
            <ac:spMk id="16" creationId="{00000000-0000-0000-0000-000000000000}"/>
          </ac:spMkLst>
        </pc:spChg>
        <pc:spChg chg="mod ord">
          <ac:chgData name="Caron, Pierre Nicolas" userId="67919323-2a9e-407a-ba8f-538e7cd8aff0" providerId="ADAL" clId="{D9E2176A-3BFD-45D2-92B9-028823210940}" dt="2023-02-16T12:44:34.221" v="6736" actId="14100"/>
          <ac:spMkLst>
            <pc:docMk/>
            <pc:sldMk cId="2112879019" sldId="344"/>
            <ac:spMk id="19" creationId="{00000000-0000-0000-0000-000000000000}"/>
          </ac:spMkLst>
        </pc:spChg>
        <pc:spChg chg="mod">
          <ac:chgData name="Caron, Pierre Nicolas" userId="67919323-2a9e-407a-ba8f-538e7cd8aff0" providerId="ADAL" clId="{D9E2176A-3BFD-45D2-92B9-028823210940}" dt="2023-02-16T12:44:38.342" v="6737" actId="14100"/>
          <ac:spMkLst>
            <pc:docMk/>
            <pc:sldMk cId="2112879019" sldId="344"/>
            <ac:spMk id="25" creationId="{00000000-0000-0000-0000-000000000000}"/>
          </ac:spMkLst>
        </pc:spChg>
        <pc:spChg chg="mod">
          <ac:chgData name="Caron, Pierre Nicolas" userId="67919323-2a9e-407a-ba8f-538e7cd8aff0" providerId="ADAL" clId="{D9E2176A-3BFD-45D2-92B9-028823210940}" dt="2023-02-16T12:44:09.727" v="6730" actId="555"/>
          <ac:spMkLst>
            <pc:docMk/>
            <pc:sldMk cId="2112879019" sldId="344"/>
            <ac:spMk id="28" creationId="{00000000-0000-0000-0000-000000000000}"/>
          </ac:spMkLst>
        </pc:spChg>
        <pc:spChg chg="mod">
          <ac:chgData name="Caron, Pierre Nicolas" userId="67919323-2a9e-407a-ba8f-538e7cd8aff0" providerId="ADAL" clId="{D9E2176A-3BFD-45D2-92B9-028823210940}" dt="2023-02-16T12:44:18.969" v="6733" actId="465"/>
          <ac:spMkLst>
            <pc:docMk/>
            <pc:sldMk cId="2112879019" sldId="344"/>
            <ac:spMk id="32" creationId="{00000000-0000-0000-0000-000000000000}"/>
          </ac:spMkLst>
        </pc:spChg>
        <pc:grpChg chg="add del mod">
          <ac:chgData name="Caron, Pierre Nicolas" userId="67919323-2a9e-407a-ba8f-538e7cd8aff0" providerId="ADAL" clId="{D9E2176A-3BFD-45D2-92B9-028823210940}" dt="2023-02-16T12:44:27.391" v="6734" actId="21"/>
          <ac:grpSpMkLst>
            <pc:docMk/>
            <pc:sldMk cId="2112879019" sldId="344"/>
            <ac:grpSpMk id="9" creationId="{D859DDB5-4256-BF81-F10E-A4EFFB0D285C}"/>
          </ac:grpSpMkLst>
        </pc:grpChg>
        <pc:picChg chg="del mod">
          <ac:chgData name="Caron, Pierre Nicolas" userId="67919323-2a9e-407a-ba8f-538e7cd8aff0" providerId="ADAL" clId="{D9E2176A-3BFD-45D2-92B9-028823210940}" dt="2023-02-16T12:42:26.847" v="6663" actId="478"/>
          <ac:picMkLst>
            <pc:docMk/>
            <pc:sldMk cId="2112879019" sldId="344"/>
            <ac:picMk id="10" creationId="{00000000-0000-0000-0000-000000000000}"/>
          </ac:picMkLst>
        </pc:picChg>
        <pc:picChg chg="add mod">
          <ac:chgData name="Caron, Pierre Nicolas" userId="67919323-2a9e-407a-ba8f-538e7cd8aff0" providerId="ADAL" clId="{D9E2176A-3BFD-45D2-92B9-028823210940}" dt="2023-02-16T12:42:49.716" v="6669" actId="12789"/>
          <ac:picMkLst>
            <pc:docMk/>
            <pc:sldMk cId="2112879019" sldId="344"/>
            <ac:picMk id="11" creationId="{9E001B97-21E8-1C71-15C7-09D9EEC4212B}"/>
          </ac:picMkLst>
        </pc:picChg>
        <pc:picChg chg="mod">
          <ac:chgData name="Caron, Pierre Nicolas" userId="67919323-2a9e-407a-ba8f-538e7cd8aff0" providerId="ADAL" clId="{D9E2176A-3BFD-45D2-92B9-028823210940}" dt="2023-02-16T12:44:16.341" v="6732" actId="465"/>
          <ac:picMkLst>
            <pc:docMk/>
            <pc:sldMk cId="2112879019" sldId="344"/>
            <ac:picMk id="13" creationId="{00000000-0000-0000-0000-000000000000}"/>
          </ac:picMkLst>
        </pc:picChg>
        <pc:cxnChg chg="add del mod">
          <ac:chgData name="Caron, Pierre Nicolas" userId="67919323-2a9e-407a-ba8f-538e7cd8aff0" providerId="ADAL" clId="{D9E2176A-3BFD-45D2-92B9-028823210940}" dt="2023-02-16T12:45:45.549" v="6751" actId="21"/>
          <ac:cxnSpMkLst>
            <pc:docMk/>
            <pc:sldMk cId="2112879019" sldId="344"/>
            <ac:cxnSpMk id="2" creationId="{D069652E-8577-D793-29C4-DA5F051F46AB}"/>
          </ac:cxnSpMkLst>
        </pc:cxnChg>
        <pc:cxnChg chg="add del mod">
          <ac:chgData name="Caron, Pierre Nicolas" userId="67919323-2a9e-407a-ba8f-538e7cd8aff0" providerId="ADAL" clId="{D9E2176A-3BFD-45D2-92B9-028823210940}" dt="2023-02-16T13:01:54.106" v="7057" actId="21"/>
          <ac:cxnSpMkLst>
            <pc:docMk/>
            <pc:sldMk cId="2112879019" sldId="344"/>
            <ac:cxnSpMk id="18" creationId="{DFD3D090-3707-688C-83EE-7128F9333C45}"/>
          </ac:cxnSpMkLst>
        </pc:cxnChg>
      </pc:sldChg>
      <pc:sldChg chg="addSp delSp modSp mod modClrScheme chgLayout">
        <pc:chgData name="Caron, Pierre Nicolas" userId="67919323-2a9e-407a-ba8f-538e7cd8aff0" providerId="ADAL" clId="{D9E2176A-3BFD-45D2-92B9-028823210940}" dt="2023-02-16T13:01:58.114" v="7059"/>
        <pc:sldMkLst>
          <pc:docMk/>
          <pc:sldMk cId="2381879517" sldId="345"/>
        </pc:sldMkLst>
        <pc:spChg chg="del mod">
          <ac:chgData name="Caron, Pierre Nicolas" userId="67919323-2a9e-407a-ba8f-538e7cd8aff0" providerId="ADAL" clId="{D9E2176A-3BFD-45D2-92B9-028823210940}" dt="2023-02-10T07:27:40.650" v="232" actId="478"/>
          <ac:spMkLst>
            <pc:docMk/>
            <pc:sldMk cId="2381879517" sldId="345"/>
            <ac:spMk id="2" creationId="{00000000-0000-0000-0000-000000000000}"/>
          </ac:spMkLst>
        </pc:spChg>
        <pc:spChg chg="mod ord">
          <ac:chgData name="Caron, Pierre Nicolas" userId="67919323-2a9e-407a-ba8f-538e7cd8aff0" providerId="ADAL" clId="{D9E2176A-3BFD-45D2-92B9-028823210940}" dt="2023-02-10T07:42:21.498" v="233" actId="700"/>
          <ac:spMkLst>
            <pc:docMk/>
            <pc:sldMk cId="2381879517" sldId="345"/>
            <ac:spMk id="3" creationId="{E7530B6E-D90E-C56F-46A9-FE2B89457CCF}"/>
          </ac:spMkLst>
        </pc:spChg>
        <pc:spChg chg="add mod">
          <ac:chgData name="Caron, Pierre Nicolas" userId="67919323-2a9e-407a-ba8f-538e7cd8aff0" providerId="ADAL" clId="{D9E2176A-3BFD-45D2-92B9-028823210940}" dt="2023-02-16T12:54:45.343" v="6948" actId="20577"/>
          <ac:spMkLst>
            <pc:docMk/>
            <pc:sldMk cId="2381879517" sldId="345"/>
            <ac:spMk id="4" creationId="{36A752F2-345D-46F5-39E9-B25F323BCCA8}"/>
          </ac:spMkLst>
        </pc:spChg>
        <pc:spChg chg="add mod ord">
          <ac:chgData name="Caron, Pierre Nicolas" userId="67919323-2a9e-407a-ba8f-538e7cd8aff0" providerId="ADAL" clId="{D9E2176A-3BFD-45D2-92B9-028823210940}" dt="2023-02-10T07:50:29.759" v="351" actId="20577"/>
          <ac:spMkLst>
            <pc:docMk/>
            <pc:sldMk cId="2381879517" sldId="345"/>
            <ac:spMk id="5" creationId="{F54F7DC8-2CFA-AF29-FF0F-9E53A5FB5ABB}"/>
          </ac:spMkLst>
        </pc:spChg>
        <pc:spChg chg="add mod">
          <ac:chgData name="Caron, Pierre Nicolas" userId="67919323-2a9e-407a-ba8f-538e7cd8aff0" providerId="ADAL" clId="{D9E2176A-3BFD-45D2-92B9-028823210940}" dt="2023-02-16T12:59:55.663" v="7014" actId="12789"/>
          <ac:spMkLst>
            <pc:docMk/>
            <pc:sldMk cId="2381879517" sldId="345"/>
            <ac:spMk id="6" creationId="{93FAEB26-5A91-E5D0-136D-4CD422B6C042}"/>
          </ac:spMkLst>
        </pc:spChg>
        <pc:spChg chg="mod">
          <ac:chgData name="Caron, Pierre Nicolas" userId="67919323-2a9e-407a-ba8f-538e7cd8aff0" providerId="ADAL" clId="{D9E2176A-3BFD-45D2-92B9-028823210940}" dt="2023-02-16T12:55:09.473" v="6950" actId="14100"/>
          <ac:spMkLst>
            <pc:docMk/>
            <pc:sldMk cId="2381879517" sldId="345"/>
            <ac:spMk id="28" creationId="{00000000-0000-0000-0000-000000000000}"/>
          </ac:spMkLst>
        </pc:spChg>
        <pc:spChg chg="mod">
          <ac:chgData name="Caron, Pierre Nicolas" userId="67919323-2a9e-407a-ba8f-538e7cd8aff0" providerId="ADAL" clId="{D9E2176A-3BFD-45D2-92B9-028823210940}" dt="2023-02-16T13:00:23.985" v="7016" actId="207"/>
          <ac:spMkLst>
            <pc:docMk/>
            <pc:sldMk cId="2381879517" sldId="345"/>
            <ac:spMk id="35" creationId="{00000000-0000-0000-0000-000000000000}"/>
          </ac:spMkLst>
        </pc:spChg>
        <pc:spChg chg="mod">
          <ac:chgData name="Caron, Pierre Nicolas" userId="67919323-2a9e-407a-ba8f-538e7cd8aff0" providerId="ADAL" clId="{D9E2176A-3BFD-45D2-92B9-028823210940}" dt="2023-02-16T12:59:55.663" v="7014" actId="12789"/>
          <ac:spMkLst>
            <pc:docMk/>
            <pc:sldMk cId="2381879517" sldId="345"/>
            <ac:spMk id="36" creationId="{00000000-0000-0000-0000-000000000000}"/>
          </ac:spMkLst>
        </pc:spChg>
        <pc:spChg chg="del topLvl">
          <ac:chgData name="Caron, Pierre Nicolas" userId="67919323-2a9e-407a-ba8f-538e7cd8aff0" providerId="ADAL" clId="{D9E2176A-3BFD-45D2-92B9-028823210940}" dt="2023-02-16T12:56:43.446" v="6962" actId="478"/>
          <ac:spMkLst>
            <pc:docMk/>
            <pc:sldMk cId="2381879517" sldId="345"/>
            <ac:spMk id="39" creationId="{00000000-0000-0000-0000-000000000000}"/>
          </ac:spMkLst>
        </pc:spChg>
        <pc:spChg chg="mod topLvl">
          <ac:chgData name="Caron, Pierre Nicolas" userId="67919323-2a9e-407a-ba8f-538e7cd8aff0" providerId="ADAL" clId="{D9E2176A-3BFD-45D2-92B9-028823210940}" dt="2023-02-16T12:56:47.271" v="6963" actId="12789"/>
          <ac:spMkLst>
            <pc:docMk/>
            <pc:sldMk cId="2381879517" sldId="345"/>
            <ac:spMk id="41" creationId="{00000000-0000-0000-0000-000000000000}"/>
          </ac:spMkLst>
        </pc:spChg>
        <pc:spChg chg="del">
          <ac:chgData name="Caron, Pierre Nicolas" userId="67919323-2a9e-407a-ba8f-538e7cd8aff0" providerId="ADAL" clId="{D9E2176A-3BFD-45D2-92B9-028823210940}" dt="2023-02-16T12:56:00.903" v="6957" actId="478"/>
          <ac:spMkLst>
            <pc:docMk/>
            <pc:sldMk cId="2381879517" sldId="345"/>
            <ac:spMk id="42" creationId="{00000000-0000-0000-0000-000000000000}"/>
          </ac:spMkLst>
        </pc:spChg>
        <pc:spChg chg="mod">
          <ac:chgData name="Caron, Pierre Nicolas" userId="67919323-2a9e-407a-ba8f-538e7cd8aff0" providerId="ADAL" clId="{D9E2176A-3BFD-45D2-92B9-028823210940}" dt="2023-02-16T13:00:15.784" v="7015" actId="207"/>
          <ac:spMkLst>
            <pc:docMk/>
            <pc:sldMk cId="2381879517" sldId="345"/>
            <ac:spMk id="44" creationId="{00000000-0000-0000-0000-000000000000}"/>
          </ac:spMkLst>
        </pc:spChg>
        <pc:spChg chg="mod">
          <ac:chgData name="Caron, Pierre Nicolas" userId="67919323-2a9e-407a-ba8f-538e7cd8aff0" providerId="ADAL" clId="{D9E2176A-3BFD-45D2-92B9-028823210940}" dt="2023-02-16T12:59:41.331" v="7005" actId="14100"/>
          <ac:spMkLst>
            <pc:docMk/>
            <pc:sldMk cId="2381879517" sldId="345"/>
            <ac:spMk id="45" creationId="{00000000-0000-0000-0000-000000000000}"/>
          </ac:spMkLst>
        </pc:spChg>
        <pc:spChg chg="del">
          <ac:chgData name="Caron, Pierre Nicolas" userId="67919323-2a9e-407a-ba8f-538e7cd8aff0" providerId="ADAL" clId="{D9E2176A-3BFD-45D2-92B9-028823210940}" dt="2023-02-16T12:55:46.047" v="6954" actId="478"/>
          <ac:spMkLst>
            <pc:docMk/>
            <pc:sldMk cId="2381879517" sldId="345"/>
            <ac:spMk id="46" creationId="{00000000-0000-0000-0000-000000000000}"/>
          </ac:spMkLst>
        </pc:spChg>
        <pc:spChg chg="del mod">
          <ac:chgData name="Caron, Pierre Nicolas" userId="67919323-2a9e-407a-ba8f-538e7cd8aff0" providerId="ADAL" clId="{D9E2176A-3BFD-45D2-92B9-028823210940}" dt="2023-02-16T12:55:40.176" v="6953" actId="21"/>
          <ac:spMkLst>
            <pc:docMk/>
            <pc:sldMk cId="2381879517" sldId="345"/>
            <ac:spMk id="47" creationId="{00000000-0000-0000-0000-000000000000}"/>
          </ac:spMkLst>
        </pc:spChg>
        <pc:spChg chg="del mod">
          <ac:chgData name="Caron, Pierre Nicolas" userId="67919323-2a9e-407a-ba8f-538e7cd8aff0" providerId="ADAL" clId="{D9E2176A-3BFD-45D2-92B9-028823210940}" dt="2023-02-10T07:45:30.421" v="245"/>
          <ac:spMkLst>
            <pc:docMk/>
            <pc:sldMk cId="2381879517" sldId="345"/>
            <ac:spMk id="51" creationId="{00000000-0000-0000-0000-000000000000}"/>
          </ac:spMkLst>
        </pc:spChg>
        <pc:spChg chg="mod topLvl">
          <ac:chgData name="Caron, Pierre Nicolas" userId="67919323-2a9e-407a-ba8f-538e7cd8aff0" providerId="ADAL" clId="{D9E2176A-3BFD-45D2-92B9-028823210940}" dt="2023-02-16T12:59:16.065" v="7000" actId="1037"/>
          <ac:spMkLst>
            <pc:docMk/>
            <pc:sldMk cId="2381879517" sldId="345"/>
            <ac:spMk id="87" creationId="{00000000-0000-0000-0000-000000000000}"/>
          </ac:spMkLst>
        </pc:spChg>
        <pc:spChg chg="mod topLvl">
          <ac:chgData name="Caron, Pierre Nicolas" userId="67919323-2a9e-407a-ba8f-538e7cd8aff0" providerId="ADAL" clId="{D9E2176A-3BFD-45D2-92B9-028823210940}" dt="2023-02-16T12:59:16.065" v="7000" actId="1037"/>
          <ac:spMkLst>
            <pc:docMk/>
            <pc:sldMk cId="2381879517" sldId="345"/>
            <ac:spMk id="88" creationId="{00000000-0000-0000-0000-000000000000}"/>
          </ac:spMkLst>
        </pc:spChg>
        <pc:spChg chg="mod">
          <ac:chgData name="Caron, Pierre Nicolas" userId="67919323-2a9e-407a-ba8f-538e7cd8aff0" providerId="ADAL" clId="{D9E2176A-3BFD-45D2-92B9-028823210940}" dt="2023-02-16T12:59:16.065" v="7000" actId="1037"/>
          <ac:spMkLst>
            <pc:docMk/>
            <pc:sldMk cId="2381879517" sldId="345"/>
            <ac:spMk id="89" creationId="{00000000-0000-0000-0000-000000000000}"/>
          </ac:spMkLst>
        </pc:spChg>
        <pc:grpChg chg="add del mod">
          <ac:chgData name="Caron, Pierre Nicolas" userId="67919323-2a9e-407a-ba8f-538e7cd8aff0" providerId="ADAL" clId="{D9E2176A-3BFD-45D2-92B9-028823210940}" dt="2023-02-16T12:58:36.451" v="6981" actId="165"/>
          <ac:grpSpMkLst>
            <pc:docMk/>
            <pc:sldMk cId="2381879517" sldId="345"/>
            <ac:grpSpMk id="7" creationId="{1C6C24EE-742F-A114-8AF0-4BEBD66FB36E}"/>
          </ac:grpSpMkLst>
        </pc:grpChg>
        <pc:grpChg chg="add del mod">
          <ac:chgData name="Caron, Pierre Nicolas" userId="67919323-2a9e-407a-ba8f-538e7cd8aff0" providerId="ADAL" clId="{D9E2176A-3BFD-45D2-92B9-028823210940}" dt="2023-02-16T12:58:36.451" v="6981" actId="165"/>
          <ac:grpSpMkLst>
            <pc:docMk/>
            <pc:sldMk cId="2381879517" sldId="345"/>
            <ac:grpSpMk id="8" creationId="{B0F1CFAF-7EF4-9038-AF9F-D654682D4056}"/>
          </ac:grpSpMkLst>
        </pc:grpChg>
        <pc:grpChg chg="mod">
          <ac:chgData name="Caron, Pierre Nicolas" userId="67919323-2a9e-407a-ba8f-538e7cd8aff0" providerId="ADAL" clId="{D9E2176A-3BFD-45D2-92B9-028823210940}" dt="2023-02-16T12:58:56.824" v="6996" actId="408"/>
          <ac:grpSpMkLst>
            <pc:docMk/>
            <pc:sldMk cId="2381879517" sldId="345"/>
            <ac:grpSpMk id="12" creationId="{00000000-0000-0000-0000-000000000000}"/>
          </ac:grpSpMkLst>
        </pc:grpChg>
        <pc:grpChg chg="add del">
          <ac:chgData name="Caron, Pierre Nicolas" userId="67919323-2a9e-407a-ba8f-538e7cd8aff0" providerId="ADAL" clId="{D9E2176A-3BFD-45D2-92B9-028823210940}" dt="2023-02-16T12:56:43.446" v="6962" actId="478"/>
          <ac:grpSpMkLst>
            <pc:docMk/>
            <pc:sldMk cId="2381879517" sldId="345"/>
            <ac:grpSpMk id="38" creationId="{00000000-0000-0000-0000-000000000000}"/>
          </ac:grpSpMkLst>
        </pc:grpChg>
        <pc:picChg chg="mod">
          <ac:chgData name="Caron, Pierre Nicolas" userId="67919323-2a9e-407a-ba8f-538e7cd8aff0" providerId="ADAL" clId="{D9E2176A-3BFD-45D2-92B9-028823210940}" dt="2023-02-16T12:57:07.442" v="6965" actId="12789"/>
          <ac:picMkLst>
            <pc:docMk/>
            <pc:sldMk cId="2381879517" sldId="345"/>
            <ac:picMk id="43" creationId="{00000000-0000-0000-0000-000000000000}"/>
          </ac:picMkLst>
        </pc:picChg>
        <pc:picChg chg="mod topLvl">
          <ac:chgData name="Caron, Pierre Nicolas" userId="67919323-2a9e-407a-ba8f-538e7cd8aff0" providerId="ADAL" clId="{D9E2176A-3BFD-45D2-92B9-028823210940}" dt="2023-02-16T12:59:02.426" v="6997" actId="408"/>
          <ac:picMkLst>
            <pc:docMk/>
            <pc:sldMk cId="2381879517" sldId="345"/>
            <ac:picMk id="50" creationId="{00000000-0000-0000-0000-000000000000}"/>
          </ac:picMkLst>
        </pc:picChg>
        <pc:picChg chg="mod">
          <ac:chgData name="Caron, Pierre Nicolas" userId="67919323-2a9e-407a-ba8f-538e7cd8aff0" providerId="ADAL" clId="{D9E2176A-3BFD-45D2-92B9-028823210940}" dt="2023-02-16T12:57:07.442" v="6965" actId="12789"/>
          <ac:picMkLst>
            <pc:docMk/>
            <pc:sldMk cId="2381879517" sldId="345"/>
            <ac:picMk id="68" creationId="{00000000-0000-0000-0000-000000000000}"/>
          </ac:picMkLst>
        </pc:picChg>
        <pc:picChg chg="mod">
          <ac:chgData name="Caron, Pierre Nicolas" userId="67919323-2a9e-407a-ba8f-538e7cd8aff0" providerId="ADAL" clId="{D9E2176A-3BFD-45D2-92B9-028823210940}" dt="2023-02-16T12:58:11.328" v="6975" actId="12789"/>
          <ac:picMkLst>
            <pc:docMk/>
            <pc:sldMk cId="2381879517" sldId="345"/>
            <ac:picMk id="69" creationId="{00000000-0000-0000-0000-000000000000}"/>
          </ac:picMkLst>
        </pc:picChg>
        <pc:picChg chg="del mod topLvl">
          <ac:chgData name="Caron, Pierre Nicolas" userId="67919323-2a9e-407a-ba8f-538e7cd8aff0" providerId="ADAL" clId="{D9E2176A-3BFD-45D2-92B9-028823210940}" dt="2023-02-16T12:59:34.091" v="7003" actId="478"/>
          <ac:picMkLst>
            <pc:docMk/>
            <pc:sldMk cId="2381879517" sldId="345"/>
            <ac:picMk id="83" creationId="{00000000-0000-0000-0000-000000000000}"/>
          </ac:picMkLst>
        </pc:picChg>
        <pc:picChg chg="del mod topLvl">
          <ac:chgData name="Caron, Pierre Nicolas" userId="67919323-2a9e-407a-ba8f-538e7cd8aff0" providerId="ADAL" clId="{D9E2176A-3BFD-45D2-92B9-028823210940}" dt="2023-02-16T12:59:32.840" v="7002" actId="478"/>
          <ac:picMkLst>
            <pc:docMk/>
            <pc:sldMk cId="2381879517" sldId="345"/>
            <ac:picMk id="84" creationId="{00000000-0000-0000-0000-000000000000}"/>
          </ac:picMkLst>
        </pc:picChg>
        <pc:picChg chg="mod topLvl">
          <ac:chgData name="Caron, Pierre Nicolas" userId="67919323-2a9e-407a-ba8f-538e7cd8aff0" providerId="ADAL" clId="{D9E2176A-3BFD-45D2-92B9-028823210940}" dt="2023-02-16T12:58:36.451" v="6981" actId="165"/>
          <ac:picMkLst>
            <pc:docMk/>
            <pc:sldMk cId="2381879517" sldId="345"/>
            <ac:picMk id="85" creationId="{00000000-0000-0000-0000-000000000000}"/>
          </ac:picMkLst>
        </pc:picChg>
        <pc:picChg chg="del mod">
          <ac:chgData name="Caron, Pierre Nicolas" userId="67919323-2a9e-407a-ba8f-538e7cd8aff0" providerId="ADAL" clId="{D9E2176A-3BFD-45D2-92B9-028823210940}" dt="2023-02-16T12:59:35.721" v="7004" actId="478"/>
          <ac:picMkLst>
            <pc:docMk/>
            <pc:sldMk cId="2381879517" sldId="345"/>
            <ac:picMk id="90" creationId="{00000000-0000-0000-0000-000000000000}"/>
          </ac:picMkLst>
        </pc:picChg>
        <pc:cxnChg chg="add del mod">
          <ac:chgData name="Caron, Pierre Nicolas" userId="67919323-2a9e-407a-ba8f-538e7cd8aff0" providerId="ADAL" clId="{D9E2176A-3BFD-45D2-92B9-028823210940}" dt="2023-02-16T12:54:52.138" v="6949" actId="478"/>
          <ac:cxnSpMkLst>
            <pc:docMk/>
            <pc:sldMk cId="2381879517" sldId="345"/>
            <ac:cxnSpMk id="2" creationId="{D8D2B048-2F05-D9A6-5296-92A76968E3AD}"/>
          </ac:cxnSpMkLst>
        </pc:cxnChg>
        <pc:cxnChg chg="add del mod">
          <ac:chgData name="Caron, Pierre Nicolas" userId="67919323-2a9e-407a-ba8f-538e7cd8aff0" providerId="ADAL" clId="{D9E2176A-3BFD-45D2-92B9-028823210940}" dt="2023-02-16T13:01:58.114" v="7059"/>
          <ac:cxnSpMkLst>
            <pc:docMk/>
            <pc:sldMk cId="2381879517" sldId="345"/>
            <ac:cxnSpMk id="10" creationId="{7583380A-F4D0-36BE-5534-21EB0A8BA8B6}"/>
          </ac:cxnSpMkLst>
        </pc:cxnChg>
      </pc:sldChg>
      <pc:sldChg chg="addSp delSp modSp mod">
        <pc:chgData name="Caron, Pierre Nicolas" userId="67919323-2a9e-407a-ba8f-538e7cd8aff0" providerId="ADAL" clId="{D9E2176A-3BFD-45D2-92B9-028823210940}" dt="2023-02-16T15:30:59.679" v="9551" actId="20577"/>
        <pc:sldMkLst>
          <pc:docMk/>
          <pc:sldMk cId="3272899263" sldId="347"/>
        </pc:sldMkLst>
        <pc:spChg chg="mod">
          <ac:chgData name="Caron, Pierre Nicolas" userId="67919323-2a9e-407a-ba8f-538e7cd8aff0" providerId="ADAL" clId="{D9E2176A-3BFD-45D2-92B9-028823210940}" dt="2023-02-16T15:30:59.679" v="9551" actId="20577"/>
          <ac:spMkLst>
            <pc:docMk/>
            <pc:sldMk cId="3272899263" sldId="347"/>
            <ac:spMk id="2" creationId="{00000000-0000-0000-0000-000000000000}"/>
          </ac:spMkLst>
        </pc:spChg>
        <pc:spChg chg="add mod">
          <ac:chgData name="Caron, Pierre Nicolas" userId="67919323-2a9e-407a-ba8f-538e7cd8aff0" providerId="ADAL" clId="{D9E2176A-3BFD-45D2-92B9-028823210940}" dt="2023-02-16T13:01:10.327" v="7048" actId="20577"/>
          <ac:spMkLst>
            <pc:docMk/>
            <pc:sldMk cId="3272899263" sldId="347"/>
            <ac:spMk id="4" creationId="{B154F3E3-1B68-8BD7-DADD-B6618E98DBD8}"/>
          </ac:spMkLst>
        </pc:spChg>
        <pc:spChg chg="add del mod">
          <ac:chgData name="Caron, Pierre Nicolas" userId="67919323-2a9e-407a-ba8f-538e7cd8aff0" providerId="ADAL" clId="{D9E2176A-3BFD-45D2-92B9-028823210940}" dt="2023-02-10T07:42:36.238" v="236"/>
          <ac:spMkLst>
            <pc:docMk/>
            <pc:sldMk cId="3272899263" sldId="347"/>
            <ac:spMk id="5" creationId="{742A2699-8920-B3ED-57B6-BBA37C71BEFB}"/>
          </ac:spMkLst>
        </pc:spChg>
        <pc:spChg chg="del mod">
          <ac:chgData name="Caron, Pierre Nicolas" userId="67919323-2a9e-407a-ba8f-538e7cd8aff0" providerId="ADAL" clId="{D9E2176A-3BFD-45D2-92B9-028823210940}" dt="2023-02-10T07:48:18.347" v="276" actId="478"/>
          <ac:spMkLst>
            <pc:docMk/>
            <pc:sldMk cId="3272899263" sldId="347"/>
            <ac:spMk id="43"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44" creationId="{00000000-0000-0000-0000-000000000000}"/>
          </ac:spMkLst>
        </pc:spChg>
        <pc:spChg chg="mod">
          <ac:chgData name="Caron, Pierre Nicolas" userId="67919323-2a9e-407a-ba8f-538e7cd8aff0" providerId="ADAL" clId="{D9E2176A-3BFD-45D2-92B9-028823210940}" dt="2023-02-16T13:02:06.043" v="7064" actId="554"/>
          <ac:spMkLst>
            <pc:docMk/>
            <pc:sldMk cId="3272899263" sldId="347"/>
            <ac:spMk id="48"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55"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57"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58"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69"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71"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72"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75"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82"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83"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85"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86"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89"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91"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92"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95"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96"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98"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99"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100"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102"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103" creationId="{00000000-0000-0000-0000-000000000000}"/>
          </ac:spMkLst>
        </pc:spChg>
        <pc:spChg chg="mod">
          <ac:chgData name="Caron, Pierre Nicolas" userId="67919323-2a9e-407a-ba8f-538e7cd8aff0" providerId="ADAL" clId="{D9E2176A-3BFD-45D2-92B9-028823210940}" dt="2023-02-16T13:01:35.280" v="7055" actId="1036"/>
          <ac:spMkLst>
            <pc:docMk/>
            <pc:sldMk cId="3272899263" sldId="347"/>
            <ac:spMk id="105" creationId="{00000000-0000-0000-0000-000000000000}"/>
          </ac:spMkLst>
        </pc:spChg>
        <pc:grpChg chg="mod">
          <ac:chgData name="Caron, Pierre Nicolas" userId="67919323-2a9e-407a-ba8f-538e7cd8aff0" providerId="ADAL" clId="{D9E2176A-3BFD-45D2-92B9-028823210940}" dt="2023-02-16T13:01:35.280" v="7055" actId="1036"/>
          <ac:grpSpMkLst>
            <pc:docMk/>
            <pc:sldMk cId="3272899263" sldId="347"/>
            <ac:grpSpMk id="73" creationId="{00000000-0000-0000-0000-000000000000}"/>
          </ac:grpSpMkLst>
        </pc:grpChg>
        <pc:grpChg chg="mod">
          <ac:chgData name="Caron, Pierre Nicolas" userId="67919323-2a9e-407a-ba8f-538e7cd8aff0" providerId="ADAL" clId="{D9E2176A-3BFD-45D2-92B9-028823210940}" dt="2023-02-16T13:01:35.280" v="7055" actId="1036"/>
          <ac:grpSpMkLst>
            <pc:docMk/>
            <pc:sldMk cId="3272899263" sldId="347"/>
            <ac:grpSpMk id="76" creationId="{00000000-0000-0000-0000-000000000000}"/>
          </ac:grpSpMkLst>
        </pc:grpChg>
        <pc:grpChg chg="mod">
          <ac:chgData name="Caron, Pierre Nicolas" userId="67919323-2a9e-407a-ba8f-538e7cd8aff0" providerId="ADAL" clId="{D9E2176A-3BFD-45D2-92B9-028823210940}" dt="2023-02-16T13:01:35.280" v="7055" actId="1036"/>
          <ac:grpSpMkLst>
            <pc:docMk/>
            <pc:sldMk cId="3272899263" sldId="347"/>
            <ac:grpSpMk id="79" creationId="{00000000-0000-0000-0000-000000000000}"/>
          </ac:grpSpMkLst>
        </pc:grpChg>
        <pc:picChg chg="mod">
          <ac:chgData name="Caron, Pierre Nicolas" userId="67919323-2a9e-407a-ba8f-538e7cd8aff0" providerId="ADAL" clId="{D9E2176A-3BFD-45D2-92B9-028823210940}" dt="2023-02-16T13:01:35.280" v="7055" actId="1036"/>
          <ac:picMkLst>
            <pc:docMk/>
            <pc:sldMk cId="3272899263" sldId="347"/>
            <ac:picMk id="54" creationId="{00000000-0000-0000-0000-000000000000}"/>
          </ac:picMkLst>
        </pc:picChg>
        <pc:picChg chg="mod">
          <ac:chgData name="Caron, Pierre Nicolas" userId="67919323-2a9e-407a-ba8f-538e7cd8aff0" providerId="ADAL" clId="{D9E2176A-3BFD-45D2-92B9-028823210940}" dt="2023-02-16T13:01:35.280" v="7055" actId="1036"/>
          <ac:picMkLst>
            <pc:docMk/>
            <pc:sldMk cId="3272899263" sldId="347"/>
            <ac:picMk id="56" creationId="{00000000-0000-0000-0000-000000000000}"/>
          </ac:picMkLst>
        </pc:picChg>
        <pc:picChg chg="mod">
          <ac:chgData name="Caron, Pierre Nicolas" userId="67919323-2a9e-407a-ba8f-538e7cd8aff0" providerId="ADAL" clId="{D9E2176A-3BFD-45D2-92B9-028823210940}" dt="2023-02-16T13:01:35.280" v="7055" actId="1036"/>
          <ac:picMkLst>
            <pc:docMk/>
            <pc:sldMk cId="3272899263" sldId="347"/>
            <ac:picMk id="80" creationId="{00000000-0000-0000-0000-000000000000}"/>
          </ac:picMkLst>
        </pc:picChg>
        <pc:picChg chg="mod">
          <ac:chgData name="Caron, Pierre Nicolas" userId="67919323-2a9e-407a-ba8f-538e7cd8aff0" providerId="ADAL" clId="{D9E2176A-3BFD-45D2-92B9-028823210940}" dt="2023-02-16T13:01:35.280" v="7055" actId="1036"/>
          <ac:picMkLst>
            <pc:docMk/>
            <pc:sldMk cId="3272899263" sldId="347"/>
            <ac:picMk id="81" creationId="{00000000-0000-0000-0000-000000000000}"/>
          </ac:picMkLst>
        </pc:picChg>
        <pc:picChg chg="mod">
          <ac:chgData name="Caron, Pierre Nicolas" userId="67919323-2a9e-407a-ba8f-538e7cd8aff0" providerId="ADAL" clId="{D9E2176A-3BFD-45D2-92B9-028823210940}" dt="2023-02-16T13:01:35.280" v="7055" actId="1036"/>
          <ac:picMkLst>
            <pc:docMk/>
            <pc:sldMk cId="3272899263" sldId="347"/>
            <ac:picMk id="87" creationId="{00000000-0000-0000-0000-000000000000}"/>
          </ac:picMkLst>
        </pc:picChg>
        <pc:picChg chg="mod">
          <ac:chgData name="Caron, Pierre Nicolas" userId="67919323-2a9e-407a-ba8f-538e7cd8aff0" providerId="ADAL" clId="{D9E2176A-3BFD-45D2-92B9-028823210940}" dt="2023-02-16T13:01:35.280" v="7055" actId="1036"/>
          <ac:picMkLst>
            <pc:docMk/>
            <pc:sldMk cId="3272899263" sldId="347"/>
            <ac:picMk id="93" creationId="{00000000-0000-0000-0000-000000000000}"/>
          </ac:picMkLst>
        </pc:picChg>
        <pc:cxnChg chg="add del mod">
          <ac:chgData name="Caron, Pierre Nicolas" userId="67919323-2a9e-407a-ba8f-538e7cd8aff0" providerId="ADAL" clId="{D9E2176A-3BFD-45D2-92B9-028823210940}" dt="2023-02-16T13:02:09.845" v="7065" actId="478"/>
          <ac:cxnSpMkLst>
            <pc:docMk/>
            <pc:sldMk cId="3272899263" sldId="347"/>
            <ac:cxnSpMk id="5" creationId="{0C7CC9E2-939D-8CFD-9226-0EC40CABC46F}"/>
          </ac:cxnSpMkLst>
        </pc:cxnChg>
        <pc:cxnChg chg="mod">
          <ac:chgData name="Caron, Pierre Nicolas" userId="67919323-2a9e-407a-ba8f-538e7cd8aff0" providerId="ADAL" clId="{D9E2176A-3BFD-45D2-92B9-028823210940}" dt="2023-02-16T13:01:35.280" v="7055" actId="1036"/>
          <ac:cxnSpMkLst>
            <pc:docMk/>
            <pc:sldMk cId="3272899263" sldId="347"/>
            <ac:cxnSpMk id="68" creationId="{00000000-0000-0000-0000-000000000000}"/>
          </ac:cxnSpMkLst>
        </pc:cxnChg>
        <pc:cxnChg chg="mod">
          <ac:chgData name="Caron, Pierre Nicolas" userId="67919323-2a9e-407a-ba8f-538e7cd8aff0" providerId="ADAL" clId="{D9E2176A-3BFD-45D2-92B9-028823210940}" dt="2023-02-16T13:01:35.280" v="7055" actId="1036"/>
          <ac:cxnSpMkLst>
            <pc:docMk/>
            <pc:sldMk cId="3272899263" sldId="347"/>
            <ac:cxnSpMk id="74" creationId="{00000000-0000-0000-0000-000000000000}"/>
          </ac:cxnSpMkLst>
        </pc:cxnChg>
        <pc:cxnChg chg="mod">
          <ac:chgData name="Caron, Pierre Nicolas" userId="67919323-2a9e-407a-ba8f-538e7cd8aff0" providerId="ADAL" clId="{D9E2176A-3BFD-45D2-92B9-028823210940}" dt="2023-02-16T13:01:35.280" v="7055" actId="1036"/>
          <ac:cxnSpMkLst>
            <pc:docMk/>
            <pc:sldMk cId="3272899263" sldId="347"/>
            <ac:cxnSpMk id="77" creationId="{00000000-0000-0000-0000-000000000000}"/>
          </ac:cxnSpMkLst>
        </pc:cxnChg>
        <pc:cxnChg chg="mod">
          <ac:chgData name="Caron, Pierre Nicolas" userId="67919323-2a9e-407a-ba8f-538e7cd8aff0" providerId="ADAL" clId="{D9E2176A-3BFD-45D2-92B9-028823210940}" dt="2023-02-16T13:01:35.280" v="7055" actId="1036"/>
          <ac:cxnSpMkLst>
            <pc:docMk/>
            <pc:sldMk cId="3272899263" sldId="347"/>
            <ac:cxnSpMk id="78" creationId="{00000000-0000-0000-0000-000000000000}"/>
          </ac:cxnSpMkLst>
        </pc:cxnChg>
        <pc:cxnChg chg="mod">
          <ac:chgData name="Caron, Pierre Nicolas" userId="67919323-2a9e-407a-ba8f-538e7cd8aff0" providerId="ADAL" clId="{D9E2176A-3BFD-45D2-92B9-028823210940}" dt="2023-02-16T13:01:35.280" v="7055" actId="1036"/>
          <ac:cxnSpMkLst>
            <pc:docMk/>
            <pc:sldMk cId="3272899263" sldId="347"/>
            <ac:cxnSpMk id="88" creationId="{00000000-0000-0000-0000-000000000000}"/>
          </ac:cxnSpMkLst>
        </pc:cxnChg>
        <pc:cxnChg chg="mod">
          <ac:chgData name="Caron, Pierre Nicolas" userId="67919323-2a9e-407a-ba8f-538e7cd8aff0" providerId="ADAL" clId="{D9E2176A-3BFD-45D2-92B9-028823210940}" dt="2023-02-16T13:01:35.280" v="7055" actId="1036"/>
          <ac:cxnSpMkLst>
            <pc:docMk/>
            <pc:sldMk cId="3272899263" sldId="347"/>
            <ac:cxnSpMk id="94" creationId="{00000000-0000-0000-0000-000000000000}"/>
          </ac:cxnSpMkLst>
        </pc:cxnChg>
        <pc:cxnChg chg="mod">
          <ac:chgData name="Caron, Pierre Nicolas" userId="67919323-2a9e-407a-ba8f-538e7cd8aff0" providerId="ADAL" clId="{D9E2176A-3BFD-45D2-92B9-028823210940}" dt="2023-02-16T13:01:35.280" v="7055" actId="1036"/>
          <ac:cxnSpMkLst>
            <pc:docMk/>
            <pc:sldMk cId="3272899263" sldId="347"/>
            <ac:cxnSpMk id="101" creationId="{00000000-0000-0000-0000-000000000000}"/>
          </ac:cxnSpMkLst>
        </pc:cxnChg>
      </pc:sldChg>
      <pc:sldChg chg="addSp delSp modSp mod modClrScheme chgLayout">
        <pc:chgData name="Caron, Pierre Nicolas" userId="67919323-2a9e-407a-ba8f-538e7cd8aff0" providerId="ADAL" clId="{D9E2176A-3BFD-45D2-92B9-028823210940}" dt="2023-02-10T17:17:26.339" v="5626" actId="255"/>
        <pc:sldMkLst>
          <pc:docMk/>
          <pc:sldMk cId="2536670260" sldId="349"/>
        </pc:sldMkLst>
        <pc:spChg chg="add mod ord">
          <ac:chgData name="Caron, Pierre Nicolas" userId="67919323-2a9e-407a-ba8f-538e7cd8aff0" providerId="ADAL" clId="{D9E2176A-3BFD-45D2-92B9-028823210940}" dt="2023-02-10T17:17:26.339" v="5626" actId="255"/>
          <ac:spMkLst>
            <pc:docMk/>
            <pc:sldMk cId="2536670260" sldId="349"/>
            <ac:spMk id="2" creationId="{6DDAB595-BE16-6FFD-0425-565D1F9B34DA}"/>
          </ac:spMkLst>
        </pc:spChg>
        <pc:spChg chg="mod ord">
          <ac:chgData name="Caron, Pierre Nicolas" userId="67919323-2a9e-407a-ba8f-538e7cd8aff0" providerId="ADAL" clId="{D9E2176A-3BFD-45D2-92B9-028823210940}" dt="2023-02-10T17:15:16.391" v="5620" actId="700"/>
          <ac:spMkLst>
            <pc:docMk/>
            <pc:sldMk cId="2536670260" sldId="349"/>
            <ac:spMk id="3" creationId="{09E1B50E-276F-97A7-9F82-3D29C0F5D21C}"/>
          </ac:spMkLst>
        </pc:spChg>
        <pc:spChg chg="mod ord">
          <ac:chgData name="Caron, Pierre Nicolas" userId="67919323-2a9e-407a-ba8f-538e7cd8aff0" providerId="ADAL" clId="{D9E2176A-3BFD-45D2-92B9-028823210940}" dt="2023-02-10T17:15:16.391" v="5620" actId="700"/>
          <ac:spMkLst>
            <pc:docMk/>
            <pc:sldMk cId="2536670260" sldId="349"/>
            <ac:spMk id="5" creationId="{065D8034-0950-C777-6675-6C07774FE0F5}"/>
          </ac:spMkLst>
        </pc:spChg>
        <pc:spChg chg="del mod">
          <ac:chgData name="Caron, Pierre Nicolas" userId="67919323-2a9e-407a-ba8f-538e7cd8aff0" providerId="ADAL" clId="{D9E2176A-3BFD-45D2-92B9-028823210940}" dt="2023-02-10T17:15:26.880" v="5622" actId="478"/>
          <ac:spMkLst>
            <pc:docMk/>
            <pc:sldMk cId="2536670260" sldId="349"/>
            <ac:spMk id="7" creationId="{00000000-0000-0000-0000-000000000000}"/>
          </ac:spMkLst>
        </pc:spChg>
      </pc:sldChg>
      <pc:sldChg chg="addSp delSp modSp mod">
        <pc:chgData name="Caron, Pierre Nicolas" userId="67919323-2a9e-407a-ba8f-538e7cd8aff0" providerId="ADAL" clId="{D9E2176A-3BFD-45D2-92B9-028823210940}" dt="2023-02-16T15:28:50.182" v="9512" actId="478"/>
        <pc:sldMkLst>
          <pc:docMk/>
          <pc:sldMk cId="1138528262" sldId="354"/>
        </pc:sldMkLst>
        <pc:spChg chg="mod">
          <ac:chgData name="Caron, Pierre Nicolas" userId="67919323-2a9e-407a-ba8f-538e7cd8aff0" providerId="ADAL" clId="{D9E2176A-3BFD-45D2-92B9-028823210940}" dt="2023-02-10T17:08:13.670" v="5513"/>
          <ac:spMkLst>
            <pc:docMk/>
            <pc:sldMk cId="1138528262" sldId="354"/>
            <ac:spMk id="2" creationId="{00000000-0000-0000-0000-000000000000}"/>
          </ac:spMkLst>
        </pc:spChg>
        <pc:spChg chg="mod">
          <ac:chgData name="Caron, Pierre Nicolas" userId="67919323-2a9e-407a-ba8f-538e7cd8aff0" providerId="ADAL" clId="{D9E2176A-3BFD-45D2-92B9-028823210940}" dt="2023-02-16T15:28:46.867" v="9511" actId="554"/>
          <ac:spMkLst>
            <pc:docMk/>
            <pc:sldMk cId="1138528262" sldId="354"/>
            <ac:spMk id="3" creationId="{00000000-0000-0000-0000-000000000000}"/>
          </ac:spMkLst>
        </pc:spChg>
        <pc:spChg chg="add del mod">
          <ac:chgData name="Caron, Pierre Nicolas" userId="67919323-2a9e-407a-ba8f-538e7cd8aff0" providerId="ADAL" clId="{D9E2176A-3BFD-45D2-92B9-028823210940}" dt="2023-02-10T17:08:37.934" v="5520" actId="478"/>
          <ac:spMkLst>
            <pc:docMk/>
            <pc:sldMk cId="1138528262" sldId="354"/>
            <ac:spMk id="5" creationId="{00000000-0000-0000-0000-000000000000}"/>
          </ac:spMkLst>
        </pc:spChg>
        <pc:spChg chg="mod">
          <ac:chgData name="Caron, Pierre Nicolas" userId="67919323-2a9e-407a-ba8f-538e7cd8aff0" providerId="ADAL" clId="{D9E2176A-3BFD-45D2-92B9-028823210940}" dt="2023-02-16T15:28:46.867" v="9511" actId="554"/>
          <ac:spMkLst>
            <pc:docMk/>
            <pc:sldMk cId="1138528262" sldId="354"/>
            <ac:spMk id="6" creationId="{00000000-0000-0000-0000-000000000000}"/>
          </ac:spMkLst>
        </pc:spChg>
        <pc:spChg chg="mod">
          <ac:chgData name="Caron, Pierre Nicolas" userId="67919323-2a9e-407a-ba8f-538e7cd8aff0" providerId="ADAL" clId="{D9E2176A-3BFD-45D2-92B9-028823210940}" dt="2023-02-16T15:28:46.867" v="9511" actId="554"/>
          <ac:spMkLst>
            <pc:docMk/>
            <pc:sldMk cId="1138528262" sldId="354"/>
            <ac:spMk id="9" creationId="{00000000-0000-0000-0000-000000000000}"/>
          </ac:spMkLst>
        </pc:spChg>
        <pc:spChg chg="mod">
          <ac:chgData name="Caron, Pierre Nicolas" userId="67919323-2a9e-407a-ba8f-538e7cd8aff0" providerId="ADAL" clId="{D9E2176A-3BFD-45D2-92B9-028823210940}" dt="2023-02-16T15:28:46.867" v="9511" actId="554"/>
          <ac:spMkLst>
            <pc:docMk/>
            <pc:sldMk cId="1138528262" sldId="354"/>
            <ac:spMk id="10" creationId="{00000000-0000-0000-0000-000000000000}"/>
          </ac:spMkLst>
        </pc:spChg>
        <pc:spChg chg="mod">
          <ac:chgData name="Caron, Pierre Nicolas" userId="67919323-2a9e-407a-ba8f-538e7cd8aff0" providerId="ADAL" clId="{D9E2176A-3BFD-45D2-92B9-028823210940}" dt="2023-02-16T15:28:46.867" v="9511" actId="554"/>
          <ac:spMkLst>
            <pc:docMk/>
            <pc:sldMk cId="1138528262" sldId="354"/>
            <ac:spMk id="12" creationId="{00000000-0000-0000-0000-000000000000}"/>
          </ac:spMkLst>
        </pc:spChg>
        <pc:spChg chg="add mod">
          <ac:chgData name="Caron, Pierre Nicolas" userId="67919323-2a9e-407a-ba8f-538e7cd8aff0" providerId="ADAL" clId="{D9E2176A-3BFD-45D2-92B9-028823210940}" dt="2023-02-10T17:08:36.162" v="5519"/>
          <ac:spMkLst>
            <pc:docMk/>
            <pc:sldMk cId="1138528262" sldId="354"/>
            <ac:spMk id="13" creationId="{5C771F3E-70FD-763D-EE3A-B1CC7B881829}"/>
          </ac:spMkLst>
        </pc:spChg>
        <pc:spChg chg="add mod ord">
          <ac:chgData name="Caron, Pierre Nicolas" userId="67919323-2a9e-407a-ba8f-538e7cd8aff0" providerId="ADAL" clId="{D9E2176A-3BFD-45D2-92B9-028823210940}" dt="2023-02-16T15:28:46.867" v="9511" actId="554"/>
          <ac:spMkLst>
            <pc:docMk/>
            <pc:sldMk cId="1138528262" sldId="354"/>
            <ac:spMk id="14" creationId="{F3A43116-433D-69F4-2E9B-E28CD2B703A3}"/>
          </ac:spMkLst>
        </pc:spChg>
        <pc:grpChg chg="add mod">
          <ac:chgData name="Caron, Pierre Nicolas" userId="67919323-2a9e-407a-ba8f-538e7cd8aff0" providerId="ADAL" clId="{D9E2176A-3BFD-45D2-92B9-028823210940}" dt="2023-02-16T15:28:46.867" v="9511" actId="554"/>
          <ac:grpSpMkLst>
            <pc:docMk/>
            <pc:sldMk cId="1138528262" sldId="354"/>
            <ac:grpSpMk id="15" creationId="{50C687D8-6F83-CE4F-BFBF-64B9125F74F3}"/>
          </ac:grpSpMkLst>
        </pc:grpChg>
        <pc:picChg chg="mod">
          <ac:chgData name="Caron, Pierre Nicolas" userId="67919323-2a9e-407a-ba8f-538e7cd8aff0" providerId="ADAL" clId="{D9E2176A-3BFD-45D2-92B9-028823210940}" dt="2023-02-16T15:28:46.867" v="9511" actId="554"/>
          <ac:picMkLst>
            <pc:docMk/>
            <pc:sldMk cId="1138528262" sldId="354"/>
            <ac:picMk id="7" creationId="{00000000-0000-0000-0000-000000000000}"/>
          </ac:picMkLst>
        </pc:picChg>
        <pc:picChg chg="mod">
          <ac:chgData name="Caron, Pierre Nicolas" userId="67919323-2a9e-407a-ba8f-538e7cd8aff0" providerId="ADAL" clId="{D9E2176A-3BFD-45D2-92B9-028823210940}" dt="2023-02-16T15:28:46.867" v="9511" actId="554"/>
          <ac:picMkLst>
            <pc:docMk/>
            <pc:sldMk cId="1138528262" sldId="354"/>
            <ac:picMk id="8" creationId="{00000000-0000-0000-0000-000000000000}"/>
          </ac:picMkLst>
        </pc:picChg>
        <pc:picChg chg="mod">
          <ac:chgData name="Caron, Pierre Nicolas" userId="67919323-2a9e-407a-ba8f-538e7cd8aff0" providerId="ADAL" clId="{D9E2176A-3BFD-45D2-92B9-028823210940}" dt="2023-02-16T15:28:46.867" v="9511" actId="554"/>
          <ac:picMkLst>
            <pc:docMk/>
            <pc:sldMk cId="1138528262" sldId="354"/>
            <ac:picMk id="11" creationId="{00000000-0000-0000-0000-000000000000}"/>
          </ac:picMkLst>
        </pc:picChg>
        <pc:cxnChg chg="add del mod">
          <ac:chgData name="Caron, Pierre Nicolas" userId="67919323-2a9e-407a-ba8f-538e7cd8aff0" providerId="ADAL" clId="{D9E2176A-3BFD-45D2-92B9-028823210940}" dt="2023-02-16T15:28:50.182" v="9512" actId="478"/>
          <ac:cxnSpMkLst>
            <pc:docMk/>
            <pc:sldMk cId="1138528262" sldId="354"/>
            <ac:cxnSpMk id="5" creationId="{ACBB0D49-58AB-B166-F17C-1318DDE6DE51}"/>
          </ac:cxnSpMkLst>
        </pc:cxnChg>
      </pc:sldChg>
      <pc:sldChg chg="addSp delSp modSp mod">
        <pc:chgData name="Caron, Pierre Nicolas" userId="67919323-2a9e-407a-ba8f-538e7cd8aff0" providerId="ADAL" clId="{D9E2176A-3BFD-45D2-92B9-028823210940}" dt="2023-02-16T15:29:07.719" v="9520" actId="478"/>
        <pc:sldMkLst>
          <pc:docMk/>
          <pc:sldMk cId="3164831893" sldId="355"/>
        </pc:sldMkLst>
        <pc:spChg chg="mod">
          <ac:chgData name="Caron, Pierre Nicolas" userId="67919323-2a9e-407a-ba8f-538e7cd8aff0" providerId="ADAL" clId="{D9E2176A-3BFD-45D2-92B9-028823210940}" dt="2023-02-10T17:10:50.220" v="5561"/>
          <ac:spMkLst>
            <pc:docMk/>
            <pc:sldMk cId="3164831893" sldId="355"/>
            <ac:spMk id="2" creationId="{00000000-0000-0000-0000-000000000000}"/>
          </ac:spMkLst>
        </pc:spChg>
        <pc:spChg chg="mod">
          <ac:chgData name="Caron, Pierre Nicolas" userId="67919323-2a9e-407a-ba8f-538e7cd8aff0" providerId="ADAL" clId="{D9E2176A-3BFD-45D2-92B9-028823210940}" dt="2023-02-16T15:29:04.773" v="9519" actId="554"/>
          <ac:spMkLst>
            <pc:docMk/>
            <pc:sldMk cId="3164831893" sldId="355"/>
            <ac:spMk id="3" creationId="{00000000-0000-0000-0000-000000000000}"/>
          </ac:spMkLst>
        </pc:spChg>
        <pc:spChg chg="mod">
          <ac:chgData name="Caron, Pierre Nicolas" userId="67919323-2a9e-407a-ba8f-538e7cd8aff0" providerId="ADAL" clId="{D9E2176A-3BFD-45D2-92B9-028823210940}" dt="2023-02-16T15:29:04.773" v="9519" actId="554"/>
          <ac:spMkLst>
            <pc:docMk/>
            <pc:sldMk cId="3164831893" sldId="355"/>
            <ac:spMk id="4" creationId="{00000000-0000-0000-0000-000000000000}"/>
          </ac:spMkLst>
        </pc:spChg>
        <pc:spChg chg="mod">
          <ac:chgData name="Caron, Pierre Nicolas" userId="67919323-2a9e-407a-ba8f-538e7cd8aff0" providerId="ADAL" clId="{D9E2176A-3BFD-45D2-92B9-028823210940}" dt="2023-02-16T15:29:04.773" v="9519" actId="554"/>
          <ac:spMkLst>
            <pc:docMk/>
            <pc:sldMk cId="3164831893" sldId="355"/>
            <ac:spMk id="5" creationId="{00000000-0000-0000-0000-000000000000}"/>
          </ac:spMkLst>
        </pc:spChg>
        <pc:spChg chg="del mod">
          <ac:chgData name="Caron, Pierre Nicolas" userId="67919323-2a9e-407a-ba8f-538e7cd8aff0" providerId="ADAL" clId="{D9E2176A-3BFD-45D2-92B9-028823210940}" dt="2023-02-10T17:11:05.423" v="5565" actId="478"/>
          <ac:spMkLst>
            <pc:docMk/>
            <pc:sldMk cId="3164831893" sldId="355"/>
            <ac:spMk id="8" creationId="{00000000-0000-0000-0000-000000000000}"/>
          </ac:spMkLst>
        </pc:spChg>
        <pc:spChg chg="mod">
          <ac:chgData name="Caron, Pierre Nicolas" userId="67919323-2a9e-407a-ba8f-538e7cd8aff0" providerId="ADAL" clId="{D9E2176A-3BFD-45D2-92B9-028823210940}" dt="2023-02-16T15:29:04.773" v="9519" actId="554"/>
          <ac:spMkLst>
            <pc:docMk/>
            <pc:sldMk cId="3164831893" sldId="355"/>
            <ac:spMk id="11" creationId="{00000000-0000-0000-0000-000000000000}"/>
          </ac:spMkLst>
        </pc:spChg>
        <pc:spChg chg="mod">
          <ac:chgData name="Caron, Pierre Nicolas" userId="67919323-2a9e-407a-ba8f-538e7cd8aff0" providerId="ADAL" clId="{D9E2176A-3BFD-45D2-92B9-028823210940}" dt="2023-02-16T15:29:04.773" v="9519" actId="554"/>
          <ac:spMkLst>
            <pc:docMk/>
            <pc:sldMk cId="3164831893" sldId="355"/>
            <ac:spMk id="13" creationId="{00000000-0000-0000-0000-000000000000}"/>
          </ac:spMkLst>
        </pc:spChg>
        <pc:spChg chg="mod">
          <ac:chgData name="Caron, Pierre Nicolas" userId="67919323-2a9e-407a-ba8f-538e7cd8aff0" providerId="ADAL" clId="{D9E2176A-3BFD-45D2-92B9-028823210940}" dt="2023-02-16T15:29:04.773" v="9519" actId="554"/>
          <ac:spMkLst>
            <pc:docMk/>
            <pc:sldMk cId="3164831893" sldId="355"/>
            <ac:spMk id="14" creationId="{00000000-0000-0000-0000-000000000000}"/>
          </ac:spMkLst>
        </pc:spChg>
        <pc:spChg chg="mod">
          <ac:chgData name="Caron, Pierre Nicolas" userId="67919323-2a9e-407a-ba8f-538e7cd8aff0" providerId="ADAL" clId="{D9E2176A-3BFD-45D2-92B9-028823210940}" dt="2023-02-16T15:29:04.773" v="9519" actId="554"/>
          <ac:spMkLst>
            <pc:docMk/>
            <pc:sldMk cId="3164831893" sldId="355"/>
            <ac:spMk id="16" creationId="{00000000-0000-0000-0000-000000000000}"/>
          </ac:spMkLst>
        </pc:spChg>
        <pc:spChg chg="mod">
          <ac:chgData name="Caron, Pierre Nicolas" userId="67919323-2a9e-407a-ba8f-538e7cd8aff0" providerId="ADAL" clId="{D9E2176A-3BFD-45D2-92B9-028823210940}" dt="2023-02-16T15:29:04.773" v="9519" actId="554"/>
          <ac:spMkLst>
            <pc:docMk/>
            <pc:sldMk cId="3164831893" sldId="355"/>
            <ac:spMk id="17" creationId="{00000000-0000-0000-0000-000000000000}"/>
          </ac:spMkLst>
        </pc:spChg>
        <pc:spChg chg="mod">
          <ac:chgData name="Caron, Pierre Nicolas" userId="67919323-2a9e-407a-ba8f-538e7cd8aff0" providerId="ADAL" clId="{D9E2176A-3BFD-45D2-92B9-028823210940}" dt="2023-02-16T15:29:04.773" v="9519" actId="554"/>
          <ac:spMkLst>
            <pc:docMk/>
            <pc:sldMk cId="3164831893" sldId="355"/>
            <ac:spMk id="18" creationId="{00000000-0000-0000-0000-000000000000}"/>
          </ac:spMkLst>
        </pc:spChg>
        <pc:spChg chg="mod">
          <ac:chgData name="Caron, Pierre Nicolas" userId="67919323-2a9e-407a-ba8f-538e7cd8aff0" providerId="ADAL" clId="{D9E2176A-3BFD-45D2-92B9-028823210940}" dt="2023-02-16T15:29:04.773" v="9519" actId="554"/>
          <ac:spMkLst>
            <pc:docMk/>
            <pc:sldMk cId="3164831893" sldId="355"/>
            <ac:spMk id="19" creationId="{00000000-0000-0000-0000-000000000000}"/>
          </ac:spMkLst>
        </pc:spChg>
        <pc:spChg chg="mod">
          <ac:chgData name="Caron, Pierre Nicolas" userId="67919323-2a9e-407a-ba8f-538e7cd8aff0" providerId="ADAL" clId="{D9E2176A-3BFD-45D2-92B9-028823210940}" dt="2023-02-16T15:29:04.773" v="9519" actId="554"/>
          <ac:spMkLst>
            <pc:docMk/>
            <pc:sldMk cId="3164831893" sldId="355"/>
            <ac:spMk id="20" creationId="{00000000-0000-0000-0000-000000000000}"/>
          </ac:spMkLst>
        </pc:spChg>
        <pc:spChg chg="add mod">
          <ac:chgData name="Caron, Pierre Nicolas" userId="67919323-2a9e-407a-ba8f-538e7cd8aff0" providerId="ADAL" clId="{D9E2176A-3BFD-45D2-92B9-028823210940}" dt="2023-02-10T17:11:01.360" v="5563"/>
          <ac:spMkLst>
            <pc:docMk/>
            <pc:sldMk cId="3164831893" sldId="355"/>
            <ac:spMk id="21" creationId="{0EA2F346-B21B-C378-8709-815966F03698}"/>
          </ac:spMkLst>
        </pc:spChg>
        <pc:grpChg chg="add mod">
          <ac:chgData name="Caron, Pierre Nicolas" userId="67919323-2a9e-407a-ba8f-538e7cd8aff0" providerId="ADAL" clId="{D9E2176A-3BFD-45D2-92B9-028823210940}" dt="2023-02-16T15:29:04.773" v="9519" actId="554"/>
          <ac:grpSpMkLst>
            <pc:docMk/>
            <pc:sldMk cId="3164831893" sldId="355"/>
            <ac:grpSpMk id="22" creationId="{713B1234-4B44-CA9D-F5A7-FF60AE0DAABC}"/>
          </ac:grpSpMkLst>
        </pc:grpChg>
        <pc:picChg chg="mod">
          <ac:chgData name="Caron, Pierre Nicolas" userId="67919323-2a9e-407a-ba8f-538e7cd8aff0" providerId="ADAL" clId="{D9E2176A-3BFD-45D2-92B9-028823210940}" dt="2023-02-16T15:29:04.773" v="9519" actId="554"/>
          <ac:picMkLst>
            <pc:docMk/>
            <pc:sldMk cId="3164831893" sldId="355"/>
            <ac:picMk id="6" creationId="{00000000-0000-0000-0000-000000000000}"/>
          </ac:picMkLst>
        </pc:picChg>
        <pc:picChg chg="mod">
          <ac:chgData name="Caron, Pierre Nicolas" userId="67919323-2a9e-407a-ba8f-538e7cd8aff0" providerId="ADAL" clId="{D9E2176A-3BFD-45D2-92B9-028823210940}" dt="2023-02-16T15:29:04.773" v="9519" actId="554"/>
          <ac:picMkLst>
            <pc:docMk/>
            <pc:sldMk cId="3164831893" sldId="355"/>
            <ac:picMk id="9" creationId="{00000000-0000-0000-0000-000000000000}"/>
          </ac:picMkLst>
        </pc:picChg>
        <pc:picChg chg="mod">
          <ac:chgData name="Caron, Pierre Nicolas" userId="67919323-2a9e-407a-ba8f-538e7cd8aff0" providerId="ADAL" clId="{D9E2176A-3BFD-45D2-92B9-028823210940}" dt="2023-02-16T15:29:04.773" v="9519" actId="554"/>
          <ac:picMkLst>
            <pc:docMk/>
            <pc:sldMk cId="3164831893" sldId="355"/>
            <ac:picMk id="10" creationId="{00000000-0000-0000-0000-000000000000}"/>
          </ac:picMkLst>
        </pc:picChg>
        <pc:picChg chg="mod">
          <ac:chgData name="Caron, Pierre Nicolas" userId="67919323-2a9e-407a-ba8f-538e7cd8aff0" providerId="ADAL" clId="{D9E2176A-3BFD-45D2-92B9-028823210940}" dt="2023-02-16T15:29:04.773" v="9519" actId="554"/>
          <ac:picMkLst>
            <pc:docMk/>
            <pc:sldMk cId="3164831893" sldId="355"/>
            <ac:picMk id="12" creationId="{00000000-0000-0000-0000-000000000000}"/>
          </ac:picMkLst>
        </pc:picChg>
        <pc:picChg chg="mod">
          <ac:chgData name="Caron, Pierre Nicolas" userId="67919323-2a9e-407a-ba8f-538e7cd8aff0" providerId="ADAL" clId="{D9E2176A-3BFD-45D2-92B9-028823210940}" dt="2023-02-16T15:29:04.773" v="9519" actId="554"/>
          <ac:picMkLst>
            <pc:docMk/>
            <pc:sldMk cId="3164831893" sldId="355"/>
            <ac:picMk id="15" creationId="{00000000-0000-0000-0000-000000000000}"/>
          </ac:picMkLst>
        </pc:picChg>
        <pc:cxnChg chg="add del mod">
          <ac:chgData name="Caron, Pierre Nicolas" userId="67919323-2a9e-407a-ba8f-538e7cd8aff0" providerId="ADAL" clId="{D9E2176A-3BFD-45D2-92B9-028823210940}" dt="2023-02-16T15:29:07.719" v="9520" actId="478"/>
          <ac:cxnSpMkLst>
            <pc:docMk/>
            <pc:sldMk cId="3164831893" sldId="355"/>
            <ac:cxnSpMk id="8" creationId="{AF9AE769-12DF-8B4B-129D-D75393639868}"/>
          </ac:cxnSpMkLst>
        </pc:cxnChg>
      </pc:sldChg>
      <pc:sldChg chg="addSp delSp modSp mod">
        <pc:chgData name="Caron, Pierre Nicolas" userId="67919323-2a9e-407a-ba8f-538e7cd8aff0" providerId="ADAL" clId="{D9E2176A-3BFD-45D2-92B9-028823210940}" dt="2023-02-16T15:29:27.758" v="9528" actId="478"/>
        <pc:sldMkLst>
          <pc:docMk/>
          <pc:sldMk cId="1915509010" sldId="356"/>
        </pc:sldMkLst>
        <pc:spChg chg="add mod">
          <ac:chgData name="Caron, Pierre Nicolas" userId="67919323-2a9e-407a-ba8f-538e7cd8aff0" providerId="ADAL" clId="{D9E2176A-3BFD-45D2-92B9-028823210940}" dt="2023-02-10T17:12:00.402" v="5594" actId="20577"/>
          <ac:spMkLst>
            <pc:docMk/>
            <pc:sldMk cId="1915509010" sldId="356"/>
            <ac:spMk id="6" creationId="{B247918C-1173-2492-7928-23DE2D8D37FE}"/>
          </ac:spMkLst>
        </pc:spChg>
        <pc:spChg chg="mod">
          <ac:chgData name="Caron, Pierre Nicolas" userId="67919323-2a9e-407a-ba8f-538e7cd8aff0" providerId="ADAL" clId="{D9E2176A-3BFD-45D2-92B9-028823210940}" dt="2023-02-16T15:29:22.313" v="9527" actId="554"/>
          <ac:spMkLst>
            <pc:docMk/>
            <pc:sldMk cId="1915509010" sldId="356"/>
            <ac:spMk id="9" creationId="{00000000-0000-0000-0000-000000000000}"/>
          </ac:spMkLst>
        </pc:spChg>
        <pc:spChg chg="del mod">
          <ac:chgData name="Caron, Pierre Nicolas" userId="67919323-2a9e-407a-ba8f-538e7cd8aff0" providerId="ADAL" clId="{D9E2176A-3BFD-45D2-92B9-028823210940}" dt="2023-02-10T17:12:04.128" v="5595" actId="478"/>
          <ac:spMkLst>
            <pc:docMk/>
            <pc:sldMk cId="1915509010" sldId="356"/>
            <ac:spMk id="11" creationId="{00000000-0000-0000-0000-000000000000}"/>
          </ac:spMkLst>
        </pc:spChg>
        <pc:spChg chg="mod">
          <ac:chgData name="Caron, Pierre Nicolas" userId="67919323-2a9e-407a-ba8f-538e7cd8aff0" providerId="ADAL" clId="{D9E2176A-3BFD-45D2-92B9-028823210940}" dt="2023-02-16T15:29:22.313" v="9527" actId="554"/>
          <ac:spMkLst>
            <pc:docMk/>
            <pc:sldMk cId="1915509010" sldId="356"/>
            <ac:spMk id="19" creationId="{00000000-0000-0000-0000-000000000000}"/>
          </ac:spMkLst>
        </pc:spChg>
        <pc:spChg chg="mod">
          <ac:chgData name="Caron, Pierre Nicolas" userId="67919323-2a9e-407a-ba8f-538e7cd8aff0" providerId="ADAL" clId="{D9E2176A-3BFD-45D2-92B9-028823210940}" dt="2023-02-16T15:29:22.313" v="9527" actId="554"/>
          <ac:spMkLst>
            <pc:docMk/>
            <pc:sldMk cId="1915509010" sldId="356"/>
            <ac:spMk id="25" creationId="{B3B056AB-EC2D-48C5-8406-4FCBF1C98E88}"/>
          </ac:spMkLst>
        </pc:spChg>
        <pc:grpChg chg="add mod">
          <ac:chgData name="Caron, Pierre Nicolas" userId="67919323-2a9e-407a-ba8f-538e7cd8aff0" providerId="ADAL" clId="{D9E2176A-3BFD-45D2-92B9-028823210940}" dt="2023-02-16T15:29:22.313" v="9527" actId="554"/>
          <ac:grpSpMkLst>
            <pc:docMk/>
            <pc:sldMk cId="1915509010" sldId="356"/>
            <ac:grpSpMk id="11" creationId="{84FBB2A4-A7E5-A941-EB5F-52B19C14B88E}"/>
          </ac:grpSpMkLst>
        </pc:grpChg>
        <pc:picChg chg="mod">
          <ac:chgData name="Caron, Pierre Nicolas" userId="67919323-2a9e-407a-ba8f-538e7cd8aff0" providerId="ADAL" clId="{D9E2176A-3BFD-45D2-92B9-028823210940}" dt="2023-02-16T15:29:22.313" v="9527" actId="554"/>
          <ac:picMkLst>
            <pc:docMk/>
            <pc:sldMk cId="1915509010" sldId="356"/>
            <ac:picMk id="3" creationId="{00000000-0000-0000-0000-000000000000}"/>
          </ac:picMkLst>
        </pc:picChg>
        <pc:picChg chg="del">
          <ac:chgData name="Caron, Pierre Nicolas" userId="67919323-2a9e-407a-ba8f-538e7cd8aff0" providerId="ADAL" clId="{D9E2176A-3BFD-45D2-92B9-028823210940}" dt="2023-02-10T17:14:24.144" v="5617" actId="478"/>
          <ac:picMkLst>
            <pc:docMk/>
            <pc:sldMk cId="1915509010" sldId="356"/>
            <ac:picMk id="4" creationId="{00000000-0000-0000-0000-000000000000}"/>
          </ac:picMkLst>
        </pc:picChg>
        <pc:picChg chg="mod">
          <ac:chgData name="Caron, Pierre Nicolas" userId="67919323-2a9e-407a-ba8f-538e7cd8aff0" providerId="ADAL" clId="{D9E2176A-3BFD-45D2-92B9-028823210940}" dt="2023-02-16T15:29:22.313" v="9527" actId="554"/>
          <ac:picMkLst>
            <pc:docMk/>
            <pc:sldMk cId="1915509010" sldId="356"/>
            <ac:picMk id="7" creationId="{00000000-0000-0000-0000-000000000000}"/>
          </ac:picMkLst>
        </pc:picChg>
        <pc:picChg chg="mod">
          <ac:chgData name="Caron, Pierre Nicolas" userId="67919323-2a9e-407a-ba8f-538e7cd8aff0" providerId="ADAL" clId="{D9E2176A-3BFD-45D2-92B9-028823210940}" dt="2023-02-16T15:29:22.313" v="9527" actId="554"/>
          <ac:picMkLst>
            <pc:docMk/>
            <pc:sldMk cId="1915509010" sldId="356"/>
            <ac:picMk id="8" creationId="{00000000-0000-0000-0000-000000000000}"/>
          </ac:picMkLst>
        </pc:picChg>
        <pc:picChg chg="mod">
          <ac:chgData name="Caron, Pierre Nicolas" userId="67919323-2a9e-407a-ba8f-538e7cd8aff0" providerId="ADAL" clId="{D9E2176A-3BFD-45D2-92B9-028823210940}" dt="2023-02-16T15:29:22.313" v="9527" actId="554"/>
          <ac:picMkLst>
            <pc:docMk/>
            <pc:sldMk cId="1915509010" sldId="356"/>
            <ac:picMk id="10" creationId="{00000000-0000-0000-0000-000000000000}"/>
          </ac:picMkLst>
        </pc:picChg>
        <pc:picChg chg="mod">
          <ac:chgData name="Caron, Pierre Nicolas" userId="67919323-2a9e-407a-ba8f-538e7cd8aff0" providerId="ADAL" clId="{D9E2176A-3BFD-45D2-92B9-028823210940}" dt="2023-02-16T15:29:22.313" v="9527" actId="554"/>
          <ac:picMkLst>
            <pc:docMk/>
            <pc:sldMk cId="1915509010" sldId="356"/>
            <ac:picMk id="12" creationId="{00000000-0000-0000-0000-000000000000}"/>
          </ac:picMkLst>
        </pc:picChg>
        <pc:picChg chg="add mod">
          <ac:chgData name="Caron, Pierre Nicolas" userId="67919323-2a9e-407a-ba8f-538e7cd8aff0" providerId="ADAL" clId="{D9E2176A-3BFD-45D2-92B9-028823210940}" dt="2023-02-16T15:29:22.313" v="9527" actId="554"/>
          <ac:picMkLst>
            <pc:docMk/>
            <pc:sldMk cId="1915509010" sldId="356"/>
            <ac:picMk id="13" creationId="{27A58FC4-07A1-7813-D469-A63A206D0975}"/>
          </ac:picMkLst>
        </pc:picChg>
        <pc:picChg chg="mod">
          <ac:chgData name="Caron, Pierre Nicolas" userId="67919323-2a9e-407a-ba8f-538e7cd8aff0" providerId="ADAL" clId="{D9E2176A-3BFD-45D2-92B9-028823210940}" dt="2023-02-16T15:29:22.313" v="9527" actId="554"/>
          <ac:picMkLst>
            <pc:docMk/>
            <pc:sldMk cId="1915509010" sldId="356"/>
            <ac:picMk id="16" creationId="{00000000-0000-0000-0000-000000000000}"/>
          </ac:picMkLst>
        </pc:picChg>
        <pc:picChg chg="mod">
          <ac:chgData name="Caron, Pierre Nicolas" userId="67919323-2a9e-407a-ba8f-538e7cd8aff0" providerId="ADAL" clId="{D9E2176A-3BFD-45D2-92B9-028823210940}" dt="2023-02-16T15:29:22.313" v="9527" actId="554"/>
          <ac:picMkLst>
            <pc:docMk/>
            <pc:sldMk cId="1915509010" sldId="356"/>
            <ac:picMk id="17" creationId="{85D39710-9AC4-458C-93FB-6AA508F88330}"/>
          </ac:picMkLst>
        </pc:picChg>
        <pc:picChg chg="mod">
          <ac:chgData name="Caron, Pierre Nicolas" userId="67919323-2a9e-407a-ba8f-538e7cd8aff0" providerId="ADAL" clId="{D9E2176A-3BFD-45D2-92B9-028823210940}" dt="2023-02-16T15:29:22.313" v="9527" actId="554"/>
          <ac:picMkLst>
            <pc:docMk/>
            <pc:sldMk cId="1915509010" sldId="356"/>
            <ac:picMk id="22" creationId="{C6B873C3-9F39-4C34-9BFA-477C28CE980D}"/>
          </ac:picMkLst>
        </pc:picChg>
        <pc:cxnChg chg="add del mod">
          <ac:chgData name="Caron, Pierre Nicolas" userId="67919323-2a9e-407a-ba8f-538e7cd8aff0" providerId="ADAL" clId="{D9E2176A-3BFD-45D2-92B9-028823210940}" dt="2023-02-16T15:29:27.758" v="9528" actId="478"/>
          <ac:cxnSpMkLst>
            <pc:docMk/>
            <pc:sldMk cId="1915509010" sldId="356"/>
            <ac:cxnSpMk id="4" creationId="{92D7C1BF-DA88-F149-F068-BC72B31EEBF8}"/>
          </ac:cxnSpMkLst>
        </pc:cxnChg>
        <pc:cxnChg chg="mod">
          <ac:chgData name="Caron, Pierre Nicolas" userId="67919323-2a9e-407a-ba8f-538e7cd8aff0" providerId="ADAL" clId="{D9E2176A-3BFD-45D2-92B9-028823210940}" dt="2023-02-16T15:29:22.313" v="9527" actId="554"/>
          <ac:cxnSpMkLst>
            <pc:docMk/>
            <pc:sldMk cId="1915509010" sldId="356"/>
            <ac:cxnSpMk id="18" creationId="{00000000-0000-0000-0000-000000000000}"/>
          </ac:cxnSpMkLst>
        </pc:cxnChg>
      </pc:sldChg>
      <pc:sldChg chg="addSp delSp modSp mod chgLayout">
        <pc:chgData name="Caron, Pierre Nicolas" userId="67919323-2a9e-407a-ba8f-538e7cd8aff0" providerId="ADAL" clId="{D9E2176A-3BFD-45D2-92B9-028823210940}" dt="2023-02-16T12:32:52.035" v="6536" actId="700"/>
        <pc:sldMkLst>
          <pc:docMk/>
          <pc:sldMk cId="2786389114" sldId="363"/>
        </pc:sldMkLst>
        <pc:spChg chg="mod ord">
          <ac:chgData name="Caron, Pierre Nicolas" userId="67919323-2a9e-407a-ba8f-538e7cd8aff0" providerId="ADAL" clId="{D9E2176A-3BFD-45D2-92B9-028823210940}" dt="2023-02-16T12:32:52.035" v="6536" actId="700"/>
          <ac:spMkLst>
            <pc:docMk/>
            <pc:sldMk cId="2786389114" sldId="363"/>
            <ac:spMk id="3" creationId="{00000000-0000-0000-0000-000000000000}"/>
          </ac:spMkLst>
        </pc:spChg>
        <pc:spChg chg="mod ord">
          <ac:chgData name="Caron, Pierre Nicolas" userId="67919323-2a9e-407a-ba8f-538e7cd8aff0" providerId="ADAL" clId="{D9E2176A-3BFD-45D2-92B9-028823210940}" dt="2023-02-16T12:32:52.035" v="6536" actId="700"/>
          <ac:spMkLst>
            <pc:docMk/>
            <pc:sldMk cId="2786389114" sldId="363"/>
            <ac:spMk id="4" creationId="{72CB6040-01E7-A04E-0B0D-E565F3CDD62F}"/>
          </ac:spMkLst>
        </pc:spChg>
        <pc:spChg chg="mod">
          <ac:chgData name="Caron, Pierre Nicolas" userId="67919323-2a9e-407a-ba8f-538e7cd8aff0" providerId="ADAL" clId="{D9E2176A-3BFD-45D2-92B9-028823210940}" dt="2023-02-10T07:21:32.406" v="3" actId="113"/>
          <ac:spMkLst>
            <pc:docMk/>
            <pc:sldMk cId="2786389114" sldId="363"/>
            <ac:spMk id="5" creationId="{F13E9E36-0581-C762-9DB9-21E6725F1778}"/>
          </ac:spMkLst>
        </pc:spChg>
        <pc:spChg chg="mod">
          <ac:chgData name="Caron, Pierre Nicolas" userId="67919323-2a9e-407a-ba8f-538e7cd8aff0" providerId="ADAL" clId="{D9E2176A-3BFD-45D2-92B9-028823210940}" dt="2023-02-16T11:57:38.998" v="6076" actId="554"/>
          <ac:spMkLst>
            <pc:docMk/>
            <pc:sldMk cId="2786389114" sldId="363"/>
            <ac:spMk id="8" creationId="{00000000-0000-0000-0000-000000000000}"/>
          </ac:spMkLst>
        </pc:spChg>
        <pc:picChg chg="mod">
          <ac:chgData name="Caron, Pierre Nicolas" userId="67919323-2a9e-407a-ba8f-538e7cd8aff0" providerId="ADAL" clId="{D9E2176A-3BFD-45D2-92B9-028823210940}" dt="2023-02-16T11:57:38.998" v="6076" actId="554"/>
          <ac:picMkLst>
            <pc:docMk/>
            <pc:sldMk cId="2786389114" sldId="363"/>
            <ac:picMk id="2" creationId="{00000000-0000-0000-0000-000000000000}"/>
          </ac:picMkLst>
        </pc:picChg>
        <pc:cxnChg chg="add del mod">
          <ac:chgData name="Caron, Pierre Nicolas" userId="67919323-2a9e-407a-ba8f-538e7cd8aff0" providerId="ADAL" clId="{D9E2176A-3BFD-45D2-92B9-028823210940}" dt="2023-02-16T11:57:43.691" v="6077" actId="21"/>
          <ac:cxnSpMkLst>
            <pc:docMk/>
            <pc:sldMk cId="2786389114" sldId="363"/>
            <ac:cxnSpMk id="6" creationId="{BDADBB26-3E88-DFBC-BE02-0111EE39F0B5}"/>
          </ac:cxnSpMkLst>
        </pc:cxnChg>
      </pc:sldChg>
      <pc:sldChg chg="addSp delSp modSp mod chgLayout">
        <pc:chgData name="Caron, Pierre Nicolas" userId="67919323-2a9e-407a-ba8f-538e7cd8aff0" providerId="ADAL" clId="{D9E2176A-3BFD-45D2-92B9-028823210940}" dt="2023-02-16T12:33:24.087" v="6544"/>
        <pc:sldMkLst>
          <pc:docMk/>
          <pc:sldMk cId="1975535550" sldId="364"/>
        </pc:sldMkLst>
        <pc:spChg chg="add del mod ord">
          <ac:chgData name="Caron, Pierre Nicolas" userId="67919323-2a9e-407a-ba8f-538e7cd8aff0" providerId="ADAL" clId="{D9E2176A-3BFD-45D2-92B9-028823210940}" dt="2023-02-16T12:33:16.087" v="6542" actId="478"/>
          <ac:spMkLst>
            <pc:docMk/>
            <pc:sldMk cId="1975535550" sldId="364"/>
            <ac:spMk id="2" creationId="{00000000-0000-0000-0000-000000000000}"/>
          </ac:spMkLst>
        </pc:spChg>
        <pc:spChg chg="mod ord">
          <ac:chgData name="Caron, Pierre Nicolas" userId="67919323-2a9e-407a-ba8f-538e7cd8aff0" providerId="ADAL" clId="{D9E2176A-3BFD-45D2-92B9-028823210940}" dt="2023-02-16T12:33:20.720" v="6543" actId="700"/>
          <ac:spMkLst>
            <pc:docMk/>
            <pc:sldMk cId="1975535550" sldId="364"/>
            <ac:spMk id="3" creationId="{AEDE7F8A-E151-84C3-FE13-1D31D89396D7}"/>
          </ac:spMkLst>
        </pc:spChg>
        <pc:spChg chg="mod">
          <ac:chgData name="Caron, Pierre Nicolas" userId="67919323-2a9e-407a-ba8f-538e7cd8aff0" providerId="ADAL" clId="{D9E2176A-3BFD-45D2-92B9-028823210940}" dt="2023-02-10T07:21:42.790" v="5" actId="113"/>
          <ac:spMkLst>
            <pc:docMk/>
            <pc:sldMk cId="1975535550" sldId="364"/>
            <ac:spMk id="5" creationId="{B318714F-0756-D6BD-A4A0-5965EB760C68}"/>
          </ac:spMkLst>
        </pc:spChg>
        <pc:spChg chg="mod">
          <ac:chgData name="Caron, Pierre Nicolas" userId="67919323-2a9e-407a-ba8f-538e7cd8aff0" providerId="ADAL" clId="{D9E2176A-3BFD-45D2-92B9-028823210940}" dt="2023-02-16T11:57:54.067" v="6082" actId="554"/>
          <ac:spMkLst>
            <pc:docMk/>
            <pc:sldMk cId="1975535550" sldId="364"/>
            <ac:spMk id="6" creationId="{00000000-0000-0000-0000-000000000000}"/>
          </ac:spMkLst>
        </pc:spChg>
        <pc:spChg chg="add del mod">
          <ac:chgData name="Caron, Pierre Nicolas" userId="67919323-2a9e-407a-ba8f-538e7cd8aff0" providerId="ADAL" clId="{D9E2176A-3BFD-45D2-92B9-028823210940}" dt="2023-02-16T12:33:09.203" v="6540" actId="478"/>
          <ac:spMkLst>
            <pc:docMk/>
            <pc:sldMk cId="1975535550" sldId="364"/>
            <ac:spMk id="10" creationId="{044A1CCF-1BC6-8A43-4E8F-5AA892165FDD}"/>
          </ac:spMkLst>
        </pc:spChg>
        <pc:spChg chg="add mod ord">
          <ac:chgData name="Caron, Pierre Nicolas" userId="67919323-2a9e-407a-ba8f-538e7cd8aff0" providerId="ADAL" clId="{D9E2176A-3BFD-45D2-92B9-028823210940}" dt="2023-02-16T12:33:24.087" v="6544"/>
          <ac:spMkLst>
            <pc:docMk/>
            <pc:sldMk cId="1975535550" sldId="364"/>
            <ac:spMk id="11" creationId="{8A4626E1-434A-BC4F-3BBE-0E2D2ABFAD45}"/>
          </ac:spMkLst>
        </pc:spChg>
        <pc:picChg chg="mod">
          <ac:chgData name="Caron, Pierre Nicolas" userId="67919323-2a9e-407a-ba8f-538e7cd8aff0" providerId="ADAL" clId="{D9E2176A-3BFD-45D2-92B9-028823210940}" dt="2023-02-16T11:57:54.067" v="6082" actId="554"/>
          <ac:picMkLst>
            <pc:docMk/>
            <pc:sldMk cId="1975535550" sldId="364"/>
            <ac:picMk id="4" creationId="{00000000-0000-0000-0000-000000000000}"/>
          </ac:picMkLst>
        </pc:picChg>
        <pc:cxnChg chg="add del mod">
          <ac:chgData name="Caron, Pierre Nicolas" userId="67919323-2a9e-407a-ba8f-538e7cd8aff0" providerId="ADAL" clId="{D9E2176A-3BFD-45D2-92B9-028823210940}" dt="2023-02-16T11:58:05.498" v="6083" actId="21"/>
          <ac:cxnSpMkLst>
            <pc:docMk/>
            <pc:sldMk cId="1975535550" sldId="364"/>
            <ac:cxnSpMk id="7" creationId="{957ECBC9-088B-E276-8E8B-1023622C3DF3}"/>
          </ac:cxnSpMkLst>
        </pc:cxnChg>
        <pc:cxnChg chg="del">
          <ac:chgData name="Caron, Pierre Nicolas" userId="67919323-2a9e-407a-ba8f-538e7cd8aff0" providerId="ADAL" clId="{D9E2176A-3BFD-45D2-92B9-028823210940}" dt="2023-02-10T17:18:09.526" v="5627" actId="478"/>
          <ac:cxnSpMkLst>
            <pc:docMk/>
            <pc:sldMk cId="1975535550" sldId="364"/>
            <ac:cxnSpMk id="7" creationId="{C3341D21-FC4B-8644-C859-F8EC820E29CF}"/>
          </ac:cxnSpMkLst>
        </pc:cxnChg>
      </pc:sldChg>
      <pc:sldChg chg="addSp delSp modSp mod">
        <pc:chgData name="Caron, Pierre Nicolas" userId="67919323-2a9e-407a-ba8f-538e7cd8aff0" providerId="ADAL" clId="{D9E2176A-3BFD-45D2-92B9-028823210940}" dt="2023-02-16T14:08:15.243" v="7980" actId="1036"/>
        <pc:sldMkLst>
          <pc:docMk/>
          <pc:sldMk cId="26411074" sldId="367"/>
        </pc:sldMkLst>
        <pc:spChg chg="mod">
          <ac:chgData name="Caron, Pierre Nicolas" userId="67919323-2a9e-407a-ba8f-538e7cd8aff0" providerId="ADAL" clId="{D9E2176A-3BFD-45D2-92B9-028823210940}" dt="2023-02-10T09:09:06.993" v="1398" actId="27636"/>
          <ac:spMkLst>
            <pc:docMk/>
            <pc:sldMk cId="26411074" sldId="367"/>
            <ac:spMk id="2" creationId="{00000000-0000-0000-0000-000000000000}"/>
          </ac:spMkLst>
        </pc:spChg>
        <pc:spChg chg="mod ord">
          <ac:chgData name="Caron, Pierre Nicolas" userId="67919323-2a9e-407a-ba8f-538e7cd8aff0" providerId="ADAL" clId="{D9E2176A-3BFD-45D2-92B9-028823210940}" dt="2023-02-16T14:08:15.243" v="7980" actId="1036"/>
          <ac:spMkLst>
            <pc:docMk/>
            <pc:sldMk cId="26411074" sldId="367"/>
            <ac:spMk id="4" creationId="{00000000-0000-0000-0000-000000000000}"/>
          </ac:spMkLst>
        </pc:spChg>
        <pc:spChg chg="add mod">
          <ac:chgData name="Caron, Pierre Nicolas" userId="67919323-2a9e-407a-ba8f-538e7cd8aff0" providerId="ADAL" clId="{D9E2176A-3BFD-45D2-92B9-028823210940}" dt="2023-02-10T09:09:17.819" v="1400"/>
          <ac:spMkLst>
            <pc:docMk/>
            <pc:sldMk cId="26411074" sldId="367"/>
            <ac:spMk id="5" creationId="{44A4329C-A092-D45A-27FE-A448F55A8C9D}"/>
          </ac:spMkLst>
        </pc:spChg>
        <pc:spChg chg="mod">
          <ac:chgData name="Caron, Pierre Nicolas" userId="67919323-2a9e-407a-ba8f-538e7cd8aff0" providerId="ADAL" clId="{D9E2176A-3BFD-45D2-92B9-028823210940}" dt="2023-02-16T14:08:15.243" v="7980" actId="1036"/>
          <ac:spMkLst>
            <pc:docMk/>
            <pc:sldMk cId="26411074" sldId="367"/>
            <ac:spMk id="7" creationId="{00000000-0000-0000-0000-000000000000}"/>
          </ac:spMkLst>
        </pc:spChg>
        <pc:spChg chg="del mod">
          <ac:chgData name="Caron, Pierre Nicolas" userId="67919323-2a9e-407a-ba8f-538e7cd8aff0" providerId="ADAL" clId="{D9E2176A-3BFD-45D2-92B9-028823210940}" dt="2023-02-10T09:09:19.562" v="1401" actId="478"/>
          <ac:spMkLst>
            <pc:docMk/>
            <pc:sldMk cId="26411074" sldId="367"/>
            <ac:spMk id="8" creationId="{00000000-0000-0000-0000-000000000000}"/>
          </ac:spMkLst>
        </pc:spChg>
        <pc:spChg chg="add mod">
          <ac:chgData name="Caron, Pierre Nicolas" userId="67919323-2a9e-407a-ba8f-538e7cd8aff0" providerId="ADAL" clId="{D9E2176A-3BFD-45D2-92B9-028823210940}" dt="2023-02-16T13:22:25.217" v="7317" actId="554"/>
          <ac:spMkLst>
            <pc:docMk/>
            <pc:sldMk cId="26411074" sldId="367"/>
            <ac:spMk id="10" creationId="{E2636010-9CE3-DE1E-5203-C7C12EFCD919}"/>
          </ac:spMkLst>
        </pc:spChg>
        <pc:spChg chg="add mod ord">
          <ac:chgData name="Caron, Pierre Nicolas" userId="67919323-2a9e-407a-ba8f-538e7cd8aff0" providerId="ADAL" clId="{D9E2176A-3BFD-45D2-92B9-028823210940}" dt="2023-02-16T14:08:15.243" v="7980" actId="1036"/>
          <ac:spMkLst>
            <pc:docMk/>
            <pc:sldMk cId="26411074" sldId="367"/>
            <ac:spMk id="11" creationId="{0D1F4FD2-99F0-EFF4-C4DF-D434478C6AD3}"/>
          </ac:spMkLst>
        </pc:spChg>
        <pc:spChg chg="add mod">
          <ac:chgData name="Caron, Pierre Nicolas" userId="67919323-2a9e-407a-ba8f-538e7cd8aff0" providerId="ADAL" clId="{D9E2176A-3BFD-45D2-92B9-028823210940}" dt="2023-02-16T14:08:15.243" v="7980" actId="1036"/>
          <ac:spMkLst>
            <pc:docMk/>
            <pc:sldMk cId="26411074" sldId="367"/>
            <ac:spMk id="13" creationId="{5B3A23EC-AE69-CDAA-884E-6823CD750541}"/>
          </ac:spMkLst>
        </pc:spChg>
        <pc:spChg chg="add mod ord">
          <ac:chgData name="Caron, Pierre Nicolas" userId="67919323-2a9e-407a-ba8f-538e7cd8aff0" providerId="ADAL" clId="{D9E2176A-3BFD-45D2-92B9-028823210940}" dt="2023-02-16T14:08:15.243" v="7980" actId="1036"/>
          <ac:spMkLst>
            <pc:docMk/>
            <pc:sldMk cId="26411074" sldId="367"/>
            <ac:spMk id="14" creationId="{78DD9540-66EE-FC44-AB13-40C72716640C}"/>
          </ac:spMkLst>
        </pc:spChg>
        <pc:picChg chg="mod">
          <ac:chgData name="Caron, Pierre Nicolas" userId="67919323-2a9e-407a-ba8f-538e7cd8aff0" providerId="ADAL" clId="{D9E2176A-3BFD-45D2-92B9-028823210940}" dt="2023-02-16T14:08:15.243" v="7980" actId="1036"/>
          <ac:picMkLst>
            <pc:docMk/>
            <pc:sldMk cId="26411074" sldId="367"/>
            <ac:picMk id="9" creationId="{00000000-0000-0000-0000-000000000000}"/>
          </ac:picMkLst>
        </pc:picChg>
        <pc:cxnChg chg="add del mod">
          <ac:chgData name="Caron, Pierre Nicolas" userId="67919323-2a9e-407a-ba8f-538e7cd8aff0" providerId="ADAL" clId="{D9E2176A-3BFD-45D2-92B9-028823210940}" dt="2023-02-16T14:07:48.242" v="7973" actId="478"/>
          <ac:cxnSpMkLst>
            <pc:docMk/>
            <pc:sldMk cId="26411074" sldId="367"/>
            <ac:cxnSpMk id="6" creationId="{E14335F0-A763-D451-63AC-BD1B64A1DF23}"/>
          </ac:cxnSpMkLst>
        </pc:cxnChg>
      </pc:sldChg>
      <pc:sldChg chg="addSp delSp modSp mod">
        <pc:chgData name="Caron, Pierre Nicolas" userId="67919323-2a9e-407a-ba8f-538e7cd8aff0" providerId="ADAL" clId="{D9E2176A-3BFD-45D2-92B9-028823210940}" dt="2023-02-16T14:18:48.349" v="8116" actId="14100"/>
        <pc:sldMkLst>
          <pc:docMk/>
          <pc:sldMk cId="3309412647" sldId="368"/>
        </pc:sldMkLst>
        <pc:spChg chg="mod">
          <ac:chgData name="Caron, Pierre Nicolas" userId="67919323-2a9e-407a-ba8f-538e7cd8aff0" providerId="ADAL" clId="{D9E2176A-3BFD-45D2-92B9-028823210940}" dt="2023-02-10T10:35:17.534" v="2738"/>
          <ac:spMkLst>
            <pc:docMk/>
            <pc:sldMk cId="3309412647" sldId="368"/>
            <ac:spMk id="2" creationId="{00000000-0000-0000-0000-000000000000}"/>
          </ac:spMkLst>
        </pc:spChg>
        <pc:spChg chg="mod">
          <ac:chgData name="Caron, Pierre Nicolas" userId="67919323-2a9e-407a-ba8f-538e7cd8aff0" providerId="ADAL" clId="{D9E2176A-3BFD-45D2-92B9-028823210940}" dt="2023-02-16T14:18:25.804" v="8113" actId="164"/>
          <ac:spMkLst>
            <pc:docMk/>
            <pc:sldMk cId="3309412647" sldId="368"/>
            <ac:spMk id="4" creationId="{00000000-0000-0000-0000-000000000000}"/>
          </ac:spMkLst>
        </pc:spChg>
        <pc:spChg chg="add mod">
          <ac:chgData name="Caron, Pierre Nicolas" userId="67919323-2a9e-407a-ba8f-538e7cd8aff0" providerId="ADAL" clId="{D9E2176A-3BFD-45D2-92B9-028823210940}" dt="2023-02-10T10:35:27.166" v="2740"/>
          <ac:spMkLst>
            <pc:docMk/>
            <pc:sldMk cId="3309412647" sldId="368"/>
            <ac:spMk id="6" creationId="{7EF3C7BC-8EA5-DA29-C9FC-D318AE87509E}"/>
          </ac:spMkLst>
        </pc:spChg>
        <pc:spChg chg="add mod ord">
          <ac:chgData name="Caron, Pierre Nicolas" userId="67919323-2a9e-407a-ba8f-538e7cd8aff0" providerId="ADAL" clId="{D9E2176A-3BFD-45D2-92B9-028823210940}" dt="2023-02-16T14:18:25.804" v="8113" actId="164"/>
          <ac:spMkLst>
            <pc:docMk/>
            <pc:sldMk cId="3309412647" sldId="368"/>
            <ac:spMk id="7" creationId="{F274CA76-AA3D-75D5-E8BA-09EB277E212B}"/>
          </ac:spMkLst>
        </pc:spChg>
        <pc:spChg chg="add mod ord">
          <ac:chgData name="Caron, Pierre Nicolas" userId="67919323-2a9e-407a-ba8f-538e7cd8aff0" providerId="ADAL" clId="{D9E2176A-3BFD-45D2-92B9-028823210940}" dt="2023-02-16T14:18:48.349" v="8116" actId="14100"/>
          <ac:spMkLst>
            <pc:docMk/>
            <pc:sldMk cId="3309412647" sldId="368"/>
            <ac:spMk id="8" creationId="{87AFB15C-74D3-BEFB-6156-B068FC4C8C59}"/>
          </ac:spMkLst>
        </pc:spChg>
        <pc:spChg chg="mod">
          <ac:chgData name="Caron, Pierre Nicolas" userId="67919323-2a9e-407a-ba8f-538e7cd8aff0" providerId="ADAL" clId="{D9E2176A-3BFD-45D2-92B9-028823210940}" dt="2023-02-16T14:18:25.804" v="8113" actId="164"/>
          <ac:spMkLst>
            <pc:docMk/>
            <pc:sldMk cId="3309412647" sldId="368"/>
            <ac:spMk id="22" creationId="{00000000-0000-0000-0000-000000000000}"/>
          </ac:spMkLst>
        </pc:spChg>
        <pc:spChg chg="del mod">
          <ac:chgData name="Caron, Pierre Nicolas" userId="67919323-2a9e-407a-ba8f-538e7cd8aff0" providerId="ADAL" clId="{D9E2176A-3BFD-45D2-92B9-028823210940}" dt="2023-02-10T10:35:29.604" v="2741" actId="478"/>
          <ac:spMkLst>
            <pc:docMk/>
            <pc:sldMk cId="3309412647" sldId="368"/>
            <ac:spMk id="28" creationId="{00000000-0000-0000-0000-000000000000}"/>
          </ac:spMkLst>
        </pc:spChg>
        <pc:grpChg chg="add mod">
          <ac:chgData name="Caron, Pierre Nicolas" userId="67919323-2a9e-407a-ba8f-538e7cd8aff0" providerId="ADAL" clId="{D9E2176A-3BFD-45D2-92B9-028823210940}" dt="2023-02-16T14:18:27.827" v="8114" actId="554"/>
          <ac:grpSpMkLst>
            <pc:docMk/>
            <pc:sldMk cId="3309412647" sldId="368"/>
            <ac:grpSpMk id="10" creationId="{89D12B65-024C-7BF5-BA5C-21C39FAE96A0}"/>
          </ac:grpSpMkLst>
        </pc:grpChg>
        <pc:picChg chg="mod">
          <ac:chgData name="Caron, Pierre Nicolas" userId="67919323-2a9e-407a-ba8f-538e7cd8aff0" providerId="ADAL" clId="{D9E2176A-3BFD-45D2-92B9-028823210940}" dt="2023-02-16T14:18:25.804" v="8113" actId="164"/>
          <ac:picMkLst>
            <pc:docMk/>
            <pc:sldMk cId="3309412647" sldId="368"/>
            <ac:picMk id="5" creationId="{00000000-0000-0000-0000-000000000000}"/>
          </ac:picMkLst>
        </pc:picChg>
        <pc:cxnChg chg="add del mod">
          <ac:chgData name="Caron, Pierre Nicolas" userId="67919323-2a9e-407a-ba8f-538e7cd8aff0" providerId="ADAL" clId="{D9E2176A-3BFD-45D2-92B9-028823210940}" dt="2023-02-16T14:18:31.813" v="8115" actId="478"/>
          <ac:cxnSpMkLst>
            <pc:docMk/>
            <pc:sldMk cId="3309412647" sldId="368"/>
            <ac:cxnSpMk id="9" creationId="{4771F8DC-6345-C9D5-30EA-E205BC5EB921}"/>
          </ac:cxnSpMkLst>
        </pc:cxnChg>
      </pc:sldChg>
      <pc:sldChg chg="addSp delSp modSp mod chgLayout">
        <pc:chgData name="Caron, Pierre Nicolas" userId="67919323-2a9e-407a-ba8f-538e7cd8aff0" providerId="ADAL" clId="{D9E2176A-3BFD-45D2-92B9-028823210940}" dt="2023-02-16T14:19:45.709" v="8156" actId="1036"/>
        <pc:sldMkLst>
          <pc:docMk/>
          <pc:sldMk cId="3612668209" sldId="369"/>
        </pc:sldMkLst>
        <pc:spChg chg="mod">
          <ac:chgData name="Caron, Pierre Nicolas" userId="67919323-2a9e-407a-ba8f-538e7cd8aff0" providerId="ADAL" clId="{D9E2176A-3BFD-45D2-92B9-028823210940}" dt="2023-02-16T14:19:45.709" v="8156" actId="1036"/>
          <ac:spMkLst>
            <pc:docMk/>
            <pc:sldMk cId="3612668209" sldId="369"/>
            <ac:spMk id="2" creationId="{00000000-0000-0000-0000-000000000000}"/>
          </ac:spMkLst>
        </pc:spChg>
        <pc:spChg chg="del">
          <ac:chgData name="Caron, Pierre Nicolas" userId="67919323-2a9e-407a-ba8f-538e7cd8aff0" providerId="ADAL" clId="{D9E2176A-3BFD-45D2-92B9-028823210940}" dt="2023-02-10T07:24:36.920" v="150" actId="478"/>
          <ac:spMkLst>
            <pc:docMk/>
            <pc:sldMk cId="3612668209" sldId="369"/>
            <ac:spMk id="3" creationId="{D357D59E-ED4F-7A9D-169D-B63D246D47A9}"/>
          </ac:spMkLst>
        </pc:spChg>
        <pc:spChg chg="mod ord">
          <ac:chgData name="Caron, Pierre Nicolas" userId="67919323-2a9e-407a-ba8f-538e7cd8aff0" providerId="ADAL" clId="{D9E2176A-3BFD-45D2-92B9-028823210940}" dt="2023-02-10T10:41:11.701" v="2835" actId="700"/>
          <ac:spMkLst>
            <pc:docMk/>
            <pc:sldMk cId="3612668209" sldId="369"/>
            <ac:spMk id="4" creationId="{FC6DC6D9-3654-C66C-107E-1827A42AA279}"/>
          </ac:spMkLst>
        </pc:spChg>
        <pc:spChg chg="add mod">
          <ac:chgData name="Caron, Pierre Nicolas" userId="67919323-2a9e-407a-ba8f-538e7cd8aff0" providerId="ADAL" clId="{D9E2176A-3BFD-45D2-92B9-028823210940}" dt="2023-02-10T10:42:07.257" v="2871" actId="20577"/>
          <ac:spMkLst>
            <pc:docMk/>
            <pc:sldMk cId="3612668209" sldId="369"/>
            <ac:spMk id="5" creationId="{E0E77413-820A-26B0-5C01-C084011F164A}"/>
          </ac:spMkLst>
        </pc:spChg>
        <pc:spChg chg="add mod ord">
          <ac:chgData name="Caron, Pierre Nicolas" userId="67919323-2a9e-407a-ba8f-538e7cd8aff0" providerId="ADAL" clId="{D9E2176A-3BFD-45D2-92B9-028823210940}" dt="2023-02-10T10:41:16.155" v="2836"/>
          <ac:spMkLst>
            <pc:docMk/>
            <pc:sldMk cId="3612668209" sldId="369"/>
            <ac:spMk id="7" creationId="{C1EBBD30-2B15-19FB-79B6-1839367E6CDD}"/>
          </ac:spMkLst>
        </pc:spChg>
        <pc:spChg chg="del">
          <ac:chgData name="Caron, Pierre Nicolas" userId="67919323-2a9e-407a-ba8f-538e7cd8aff0" providerId="ADAL" clId="{D9E2176A-3BFD-45D2-92B9-028823210940}" dt="2023-02-10T10:41:03.307" v="2834" actId="478"/>
          <ac:spMkLst>
            <pc:docMk/>
            <pc:sldMk cId="3612668209" sldId="369"/>
            <ac:spMk id="11" creationId="{00000000-0000-0000-0000-000000000000}"/>
          </ac:spMkLst>
        </pc:spChg>
        <pc:spChg chg="mod">
          <ac:chgData name="Caron, Pierre Nicolas" userId="67919323-2a9e-407a-ba8f-538e7cd8aff0" providerId="ADAL" clId="{D9E2176A-3BFD-45D2-92B9-028823210940}" dt="2023-02-16T14:19:36.885" v="8152" actId="1035"/>
          <ac:spMkLst>
            <pc:docMk/>
            <pc:sldMk cId="3612668209" sldId="369"/>
            <ac:spMk id="12" creationId="{00000000-0000-0000-0000-000000000000}"/>
          </ac:spMkLst>
        </pc:spChg>
        <pc:spChg chg="mod">
          <ac:chgData name="Caron, Pierre Nicolas" userId="67919323-2a9e-407a-ba8f-538e7cd8aff0" providerId="ADAL" clId="{D9E2176A-3BFD-45D2-92B9-028823210940}" dt="2023-02-16T14:19:45.709" v="8156" actId="1036"/>
          <ac:spMkLst>
            <pc:docMk/>
            <pc:sldMk cId="3612668209" sldId="369"/>
            <ac:spMk id="13" creationId="{00000000-0000-0000-0000-000000000000}"/>
          </ac:spMkLst>
        </pc:spChg>
        <pc:spChg chg="mod">
          <ac:chgData name="Caron, Pierre Nicolas" userId="67919323-2a9e-407a-ba8f-538e7cd8aff0" providerId="ADAL" clId="{D9E2176A-3BFD-45D2-92B9-028823210940}" dt="2023-02-16T14:19:45.709" v="8156" actId="1036"/>
          <ac:spMkLst>
            <pc:docMk/>
            <pc:sldMk cId="3612668209" sldId="369"/>
            <ac:spMk id="16" creationId="{00000000-0000-0000-0000-000000000000}"/>
          </ac:spMkLst>
        </pc:spChg>
        <pc:spChg chg="del mod">
          <ac:chgData name="Caron, Pierre Nicolas" userId="67919323-2a9e-407a-ba8f-538e7cd8aff0" providerId="ADAL" clId="{D9E2176A-3BFD-45D2-92B9-028823210940}" dt="2023-02-10T10:44:08.617" v="2915" actId="478"/>
          <ac:spMkLst>
            <pc:docMk/>
            <pc:sldMk cId="3612668209" sldId="369"/>
            <ac:spMk id="20" creationId="{00000000-0000-0000-0000-000000000000}"/>
          </ac:spMkLst>
        </pc:spChg>
        <pc:picChg chg="mod">
          <ac:chgData name="Caron, Pierre Nicolas" userId="67919323-2a9e-407a-ba8f-538e7cd8aff0" providerId="ADAL" clId="{D9E2176A-3BFD-45D2-92B9-028823210940}" dt="2023-02-16T14:19:45.709" v="8156" actId="1036"/>
          <ac:picMkLst>
            <pc:docMk/>
            <pc:sldMk cId="3612668209" sldId="369"/>
            <ac:picMk id="6" creationId="{00000000-0000-0000-0000-000000000000}"/>
          </ac:picMkLst>
        </pc:picChg>
        <pc:picChg chg="mod">
          <ac:chgData name="Caron, Pierre Nicolas" userId="67919323-2a9e-407a-ba8f-538e7cd8aff0" providerId="ADAL" clId="{D9E2176A-3BFD-45D2-92B9-028823210940}" dt="2023-02-16T14:19:45.709" v="8156" actId="1036"/>
          <ac:picMkLst>
            <pc:docMk/>
            <pc:sldMk cId="3612668209" sldId="369"/>
            <ac:picMk id="8" creationId="{00000000-0000-0000-0000-000000000000}"/>
          </ac:picMkLst>
        </pc:picChg>
        <pc:picChg chg="mod">
          <ac:chgData name="Caron, Pierre Nicolas" userId="67919323-2a9e-407a-ba8f-538e7cd8aff0" providerId="ADAL" clId="{D9E2176A-3BFD-45D2-92B9-028823210940}" dt="2023-02-16T14:19:45.709" v="8156" actId="1036"/>
          <ac:picMkLst>
            <pc:docMk/>
            <pc:sldMk cId="3612668209" sldId="369"/>
            <ac:picMk id="17" creationId="{00000000-0000-0000-0000-000000000000}"/>
          </ac:picMkLst>
        </pc:picChg>
        <pc:cxnChg chg="add del mod">
          <ac:chgData name="Caron, Pierre Nicolas" userId="67919323-2a9e-407a-ba8f-538e7cd8aff0" providerId="ADAL" clId="{D9E2176A-3BFD-45D2-92B9-028823210940}" dt="2023-02-16T14:19:39.720" v="8153" actId="478"/>
          <ac:cxnSpMkLst>
            <pc:docMk/>
            <pc:sldMk cId="3612668209" sldId="369"/>
            <ac:cxnSpMk id="3" creationId="{972DE6C3-A93F-7109-7E13-48A900D1EB60}"/>
          </ac:cxnSpMkLst>
        </pc:cxnChg>
      </pc:sldChg>
      <pc:sldChg chg="addSp delSp modSp mod chgLayout">
        <pc:chgData name="Caron, Pierre Nicolas" userId="67919323-2a9e-407a-ba8f-538e7cd8aff0" providerId="ADAL" clId="{D9E2176A-3BFD-45D2-92B9-028823210940}" dt="2023-02-16T12:33:46.073" v="6548"/>
        <pc:sldMkLst>
          <pc:docMk/>
          <pc:sldMk cId="2250198241" sldId="371"/>
        </pc:sldMkLst>
        <pc:spChg chg="del mod ord">
          <ac:chgData name="Caron, Pierre Nicolas" userId="67919323-2a9e-407a-ba8f-538e7cd8aff0" providerId="ADAL" clId="{D9E2176A-3BFD-45D2-92B9-028823210940}" dt="2023-02-16T12:33:37.318" v="6546" actId="478"/>
          <ac:spMkLst>
            <pc:docMk/>
            <pc:sldMk cId="2250198241" sldId="371"/>
            <ac:spMk id="2" creationId="{00000000-0000-0000-0000-000000000000}"/>
          </ac:spMkLst>
        </pc:spChg>
        <pc:spChg chg="mod ord">
          <ac:chgData name="Caron, Pierre Nicolas" userId="67919323-2a9e-407a-ba8f-538e7cd8aff0" providerId="ADAL" clId="{D9E2176A-3BFD-45D2-92B9-028823210940}" dt="2023-02-16T12:33:42.716" v="6547" actId="700"/>
          <ac:spMkLst>
            <pc:docMk/>
            <pc:sldMk cId="2250198241" sldId="371"/>
            <ac:spMk id="3" creationId="{E7ABADF6-ABE5-2CB0-42B8-180E44B5B452}"/>
          </ac:spMkLst>
        </pc:spChg>
        <pc:spChg chg="mod">
          <ac:chgData name="Caron, Pierre Nicolas" userId="67919323-2a9e-407a-ba8f-538e7cd8aff0" providerId="ADAL" clId="{D9E2176A-3BFD-45D2-92B9-028823210940}" dt="2023-02-10T07:21:49.676" v="6" actId="207"/>
          <ac:spMkLst>
            <pc:docMk/>
            <pc:sldMk cId="2250198241" sldId="371"/>
            <ac:spMk id="4" creationId="{A6C39E3D-F6A0-D3AD-B60E-4D12DBE0F909}"/>
          </ac:spMkLst>
        </pc:spChg>
        <pc:spChg chg="mod topLvl">
          <ac:chgData name="Caron, Pierre Nicolas" userId="67919323-2a9e-407a-ba8f-538e7cd8aff0" providerId="ADAL" clId="{D9E2176A-3BFD-45D2-92B9-028823210940}" dt="2023-02-16T12:27:58.685" v="6370" actId="554"/>
          <ac:spMkLst>
            <pc:docMk/>
            <pc:sldMk cId="2250198241" sldId="371"/>
            <ac:spMk id="5" creationId="{00000000-0000-0000-0000-000000000000}"/>
          </ac:spMkLst>
        </pc:spChg>
        <pc:spChg chg="add del mod">
          <ac:chgData name="Caron, Pierre Nicolas" userId="67919323-2a9e-407a-ba8f-538e7cd8aff0" providerId="ADAL" clId="{D9E2176A-3BFD-45D2-92B9-028823210940}" dt="2023-02-16T12:26:00.170" v="6334" actId="478"/>
          <ac:spMkLst>
            <pc:docMk/>
            <pc:sldMk cId="2250198241" sldId="371"/>
            <ac:spMk id="8" creationId="{507F33EC-E80A-33C6-FD8B-6F7802DD8E56}"/>
          </ac:spMkLst>
        </pc:spChg>
        <pc:spChg chg="add del mod">
          <ac:chgData name="Caron, Pierre Nicolas" userId="67919323-2a9e-407a-ba8f-538e7cd8aff0" providerId="ADAL" clId="{D9E2176A-3BFD-45D2-92B9-028823210940}" dt="2023-02-16T12:26:32.577" v="6337" actId="478"/>
          <ac:spMkLst>
            <pc:docMk/>
            <pc:sldMk cId="2250198241" sldId="371"/>
            <ac:spMk id="9" creationId="{1DB0DF96-8B25-1A25-B721-10FFB5DDC2A9}"/>
          </ac:spMkLst>
        </pc:spChg>
        <pc:spChg chg="add mod ord">
          <ac:chgData name="Caron, Pierre Nicolas" userId="67919323-2a9e-407a-ba8f-538e7cd8aff0" providerId="ADAL" clId="{D9E2176A-3BFD-45D2-92B9-028823210940}" dt="2023-02-16T12:33:46.073" v="6548"/>
          <ac:spMkLst>
            <pc:docMk/>
            <pc:sldMk cId="2250198241" sldId="371"/>
            <ac:spMk id="10" creationId="{ABD662C5-A0BA-E691-0AB5-DABBC6D8D374}"/>
          </ac:spMkLst>
        </pc:spChg>
        <pc:spChg chg="mod topLvl">
          <ac:chgData name="Caron, Pierre Nicolas" userId="67919323-2a9e-407a-ba8f-538e7cd8aff0" providerId="ADAL" clId="{D9E2176A-3BFD-45D2-92B9-028823210940}" dt="2023-02-16T12:27:52.983" v="6368" actId="1076"/>
          <ac:spMkLst>
            <pc:docMk/>
            <pc:sldMk cId="2250198241" sldId="371"/>
            <ac:spMk id="24" creationId="{00000000-0000-0000-0000-000000000000}"/>
          </ac:spMkLst>
        </pc:spChg>
        <pc:spChg chg="mod topLvl">
          <ac:chgData name="Caron, Pierre Nicolas" userId="67919323-2a9e-407a-ba8f-538e7cd8aff0" providerId="ADAL" clId="{D9E2176A-3BFD-45D2-92B9-028823210940}" dt="2023-02-16T12:28:36.201" v="6375" actId="207"/>
          <ac:spMkLst>
            <pc:docMk/>
            <pc:sldMk cId="2250198241" sldId="371"/>
            <ac:spMk id="33" creationId="{00000000-0000-0000-0000-000000000000}"/>
          </ac:spMkLst>
        </pc:spChg>
        <pc:grpChg chg="add del mod">
          <ac:chgData name="Caron, Pierre Nicolas" userId="67919323-2a9e-407a-ba8f-538e7cd8aff0" providerId="ADAL" clId="{D9E2176A-3BFD-45D2-92B9-028823210940}" dt="2023-02-16T12:25:50.570" v="6331" actId="165"/>
          <ac:grpSpMkLst>
            <pc:docMk/>
            <pc:sldMk cId="2250198241" sldId="371"/>
            <ac:grpSpMk id="7" creationId="{393A7DE3-3AE7-B9B7-09CD-B88637AB9C2B}"/>
          </ac:grpSpMkLst>
        </pc:grpChg>
        <pc:picChg chg="mod topLvl">
          <ac:chgData name="Caron, Pierre Nicolas" userId="67919323-2a9e-407a-ba8f-538e7cd8aff0" providerId="ADAL" clId="{D9E2176A-3BFD-45D2-92B9-028823210940}" dt="2023-02-16T12:27:14.902" v="6348" actId="1076"/>
          <ac:picMkLst>
            <pc:docMk/>
            <pc:sldMk cId="2250198241" sldId="371"/>
            <ac:picMk id="31" creationId="{00000000-0000-0000-0000-000000000000}"/>
          </ac:picMkLst>
        </pc:picChg>
        <pc:picChg chg="mod topLvl">
          <ac:chgData name="Caron, Pierre Nicolas" userId="67919323-2a9e-407a-ba8f-538e7cd8aff0" providerId="ADAL" clId="{D9E2176A-3BFD-45D2-92B9-028823210940}" dt="2023-02-16T12:25:50.570" v="6331" actId="165"/>
          <ac:picMkLst>
            <pc:docMk/>
            <pc:sldMk cId="2250198241" sldId="371"/>
            <ac:picMk id="32" creationId="{00000000-0000-0000-0000-000000000000}"/>
          </ac:picMkLst>
        </pc:picChg>
        <pc:picChg chg="mod topLvl">
          <ac:chgData name="Caron, Pierre Nicolas" userId="67919323-2a9e-407a-ba8f-538e7cd8aff0" providerId="ADAL" clId="{D9E2176A-3BFD-45D2-92B9-028823210940}" dt="2023-02-16T12:27:14.902" v="6348" actId="1076"/>
          <ac:picMkLst>
            <pc:docMk/>
            <pc:sldMk cId="2250198241" sldId="371"/>
            <ac:picMk id="34" creationId="{00000000-0000-0000-0000-000000000000}"/>
          </ac:picMkLst>
        </pc:picChg>
        <pc:picChg chg="mod topLvl">
          <ac:chgData name="Caron, Pierre Nicolas" userId="67919323-2a9e-407a-ba8f-538e7cd8aff0" providerId="ADAL" clId="{D9E2176A-3BFD-45D2-92B9-028823210940}" dt="2023-02-16T12:27:14.902" v="6348" actId="1076"/>
          <ac:picMkLst>
            <pc:docMk/>
            <pc:sldMk cId="2250198241" sldId="371"/>
            <ac:picMk id="35" creationId="{00000000-0000-0000-0000-000000000000}"/>
          </ac:picMkLst>
        </pc:picChg>
        <pc:picChg chg="mod topLvl">
          <ac:chgData name="Caron, Pierre Nicolas" userId="67919323-2a9e-407a-ba8f-538e7cd8aff0" providerId="ADAL" clId="{D9E2176A-3BFD-45D2-92B9-028823210940}" dt="2023-02-16T12:27:14.902" v="6348" actId="1076"/>
          <ac:picMkLst>
            <pc:docMk/>
            <pc:sldMk cId="2250198241" sldId="371"/>
            <ac:picMk id="36" creationId="{00000000-0000-0000-0000-000000000000}"/>
          </ac:picMkLst>
        </pc:picChg>
        <pc:cxnChg chg="add del mod">
          <ac:chgData name="Caron, Pierre Nicolas" userId="67919323-2a9e-407a-ba8f-538e7cd8aff0" providerId="ADAL" clId="{D9E2176A-3BFD-45D2-92B9-028823210940}" dt="2023-02-16T11:58:42.224" v="6096" actId="21"/>
          <ac:cxnSpMkLst>
            <pc:docMk/>
            <pc:sldMk cId="2250198241" sldId="371"/>
            <ac:cxnSpMk id="6" creationId="{8C7F4574-E7A0-FAF5-0E54-B6B386C6D371}"/>
          </ac:cxnSpMkLst>
        </pc:cxnChg>
        <pc:cxnChg chg="del">
          <ac:chgData name="Caron, Pierre Nicolas" userId="67919323-2a9e-407a-ba8f-538e7cd8aff0" providerId="ADAL" clId="{D9E2176A-3BFD-45D2-92B9-028823210940}" dt="2023-02-10T17:18:14.551" v="5628" actId="478"/>
          <ac:cxnSpMkLst>
            <pc:docMk/>
            <pc:sldMk cId="2250198241" sldId="371"/>
            <ac:cxnSpMk id="6" creationId="{A996649B-5EA9-0B9D-CA3A-D9DDABCDAB43}"/>
          </ac:cxnSpMkLst>
        </pc:cxnChg>
        <pc:cxnChg chg="del">
          <ac:chgData name="Caron, Pierre Nicolas" userId="67919323-2a9e-407a-ba8f-538e7cd8aff0" providerId="ADAL" clId="{D9E2176A-3BFD-45D2-92B9-028823210940}" dt="2023-02-10T17:18:17.591" v="5630" actId="478"/>
          <ac:cxnSpMkLst>
            <pc:docMk/>
            <pc:sldMk cId="2250198241" sldId="371"/>
            <ac:cxnSpMk id="7" creationId="{C59234C9-8A25-EBCF-776D-4ECF6E846C05}"/>
          </ac:cxnSpMkLst>
        </pc:cxnChg>
        <pc:cxnChg chg="del">
          <ac:chgData name="Caron, Pierre Nicolas" userId="67919323-2a9e-407a-ba8f-538e7cd8aff0" providerId="ADAL" clId="{D9E2176A-3BFD-45D2-92B9-028823210940}" dt="2023-02-10T17:18:16.738" v="5629" actId="478"/>
          <ac:cxnSpMkLst>
            <pc:docMk/>
            <pc:sldMk cId="2250198241" sldId="371"/>
            <ac:cxnSpMk id="8" creationId="{D841BC59-71AE-F763-6D34-34B8AF89E95A}"/>
          </ac:cxnSpMkLst>
        </pc:cxnChg>
      </pc:sldChg>
      <pc:sldChg chg="addSp delSp modSp mod">
        <pc:chgData name="Caron, Pierre Nicolas" userId="67919323-2a9e-407a-ba8f-538e7cd8aff0" providerId="ADAL" clId="{D9E2176A-3BFD-45D2-92B9-028823210940}" dt="2023-02-16T13:19:31.988" v="7303" actId="478"/>
        <pc:sldMkLst>
          <pc:docMk/>
          <pc:sldMk cId="3096978207" sldId="372"/>
        </pc:sldMkLst>
        <pc:spChg chg="mod">
          <ac:chgData name="Caron, Pierre Nicolas" userId="67919323-2a9e-407a-ba8f-538e7cd8aff0" providerId="ADAL" clId="{D9E2176A-3BFD-45D2-92B9-028823210940}" dt="2023-02-10T08:29:39.034" v="930"/>
          <ac:spMkLst>
            <pc:docMk/>
            <pc:sldMk cId="3096978207" sldId="372"/>
            <ac:spMk id="2" creationId="{00000000-0000-0000-0000-000000000000}"/>
          </ac:spMkLst>
        </pc:spChg>
        <pc:spChg chg="mod ord topLvl">
          <ac:chgData name="Caron, Pierre Nicolas" userId="67919323-2a9e-407a-ba8f-538e7cd8aff0" providerId="ADAL" clId="{D9E2176A-3BFD-45D2-92B9-028823210940}" dt="2023-02-16T13:19:08.051" v="7294" actId="12788"/>
          <ac:spMkLst>
            <pc:docMk/>
            <pc:sldMk cId="3096978207" sldId="372"/>
            <ac:spMk id="3" creationId="{00000000-0000-0000-0000-000000000000}"/>
          </ac:spMkLst>
        </pc:spChg>
        <pc:spChg chg="mod">
          <ac:chgData name="Caron, Pierre Nicolas" userId="67919323-2a9e-407a-ba8f-538e7cd8aff0" providerId="ADAL" clId="{D9E2176A-3BFD-45D2-92B9-028823210940}" dt="2023-02-16T13:18:35.476" v="7246" actId="1036"/>
          <ac:spMkLst>
            <pc:docMk/>
            <pc:sldMk cId="3096978207" sldId="372"/>
            <ac:spMk id="4" creationId="{00000000-0000-0000-0000-000000000000}"/>
          </ac:spMkLst>
        </pc:spChg>
        <pc:spChg chg="add mod">
          <ac:chgData name="Caron, Pierre Nicolas" userId="67919323-2a9e-407a-ba8f-538e7cd8aff0" providerId="ADAL" clId="{D9E2176A-3BFD-45D2-92B9-028823210940}" dt="2023-02-10T08:29:21.631" v="929"/>
          <ac:spMkLst>
            <pc:docMk/>
            <pc:sldMk cId="3096978207" sldId="372"/>
            <ac:spMk id="6" creationId="{8602F450-E374-5B56-3B6F-713AF275C352}"/>
          </ac:spMkLst>
        </pc:spChg>
        <pc:spChg chg="mod topLvl">
          <ac:chgData name="Caron, Pierre Nicolas" userId="67919323-2a9e-407a-ba8f-538e7cd8aff0" providerId="ADAL" clId="{D9E2176A-3BFD-45D2-92B9-028823210940}" dt="2023-02-16T13:18:35.476" v="7246" actId="1036"/>
          <ac:spMkLst>
            <pc:docMk/>
            <pc:sldMk cId="3096978207" sldId="372"/>
            <ac:spMk id="7"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8"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9"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10"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13" creationId="{00000000-0000-0000-0000-000000000000}"/>
          </ac:spMkLst>
        </pc:spChg>
        <pc:spChg chg="mod">
          <ac:chgData name="Caron, Pierre Nicolas" userId="67919323-2a9e-407a-ba8f-538e7cd8aff0" providerId="ADAL" clId="{D9E2176A-3BFD-45D2-92B9-028823210940}" dt="2023-02-16T13:18:35.476" v="7246" actId="1036"/>
          <ac:spMkLst>
            <pc:docMk/>
            <pc:sldMk cId="3096978207" sldId="372"/>
            <ac:spMk id="14"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15"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16"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17"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18"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19"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20" creationId="{00000000-0000-0000-0000-000000000000}"/>
          </ac:spMkLst>
        </pc:spChg>
        <pc:spChg chg="del mod">
          <ac:chgData name="Caron, Pierre Nicolas" userId="67919323-2a9e-407a-ba8f-538e7cd8aff0" providerId="ADAL" clId="{D9E2176A-3BFD-45D2-92B9-028823210940}" dt="2023-02-10T08:29:41.900" v="931" actId="478"/>
          <ac:spMkLst>
            <pc:docMk/>
            <pc:sldMk cId="3096978207" sldId="372"/>
            <ac:spMk id="21"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22"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23" creationId="{00000000-0000-0000-0000-000000000000}"/>
          </ac:spMkLst>
        </pc:spChg>
        <pc:spChg chg="mod">
          <ac:chgData name="Caron, Pierre Nicolas" userId="67919323-2a9e-407a-ba8f-538e7cd8aff0" providerId="ADAL" clId="{D9E2176A-3BFD-45D2-92B9-028823210940}" dt="2023-02-16T13:19:15.933" v="7302" actId="1036"/>
          <ac:spMkLst>
            <pc:docMk/>
            <pc:sldMk cId="3096978207" sldId="372"/>
            <ac:spMk id="24"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25"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28"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29"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30"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31"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32"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33"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34"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35"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36" creationId="{00000000-0000-0000-0000-000000000000}"/>
          </ac:spMkLst>
        </pc:spChg>
        <pc:spChg chg="mod topLvl">
          <ac:chgData name="Caron, Pierre Nicolas" userId="67919323-2a9e-407a-ba8f-538e7cd8aff0" providerId="ADAL" clId="{D9E2176A-3BFD-45D2-92B9-028823210940}" dt="2023-02-16T13:18:35.476" v="7246" actId="1036"/>
          <ac:spMkLst>
            <pc:docMk/>
            <pc:sldMk cId="3096978207" sldId="372"/>
            <ac:spMk id="37" creationId="{00000000-0000-0000-0000-000000000000}"/>
          </ac:spMkLst>
        </pc:spChg>
        <pc:spChg chg="mod">
          <ac:chgData name="Caron, Pierre Nicolas" userId="67919323-2a9e-407a-ba8f-538e7cd8aff0" providerId="ADAL" clId="{D9E2176A-3BFD-45D2-92B9-028823210940}" dt="2023-02-16T13:18:35.476" v="7246" actId="1036"/>
          <ac:spMkLst>
            <pc:docMk/>
            <pc:sldMk cId="3096978207" sldId="372"/>
            <ac:spMk id="40" creationId="{00000000-0000-0000-0000-000000000000}"/>
          </ac:spMkLst>
        </pc:spChg>
        <pc:spChg chg="mod topLvl">
          <ac:chgData name="Caron, Pierre Nicolas" userId="67919323-2a9e-407a-ba8f-538e7cd8aff0" providerId="ADAL" clId="{D9E2176A-3BFD-45D2-92B9-028823210940}" dt="2023-02-16T13:18:25.305" v="7242" actId="165"/>
          <ac:spMkLst>
            <pc:docMk/>
            <pc:sldMk cId="3096978207" sldId="372"/>
            <ac:spMk id="44" creationId="{00000000-0000-0000-0000-000000000000}"/>
          </ac:spMkLst>
        </pc:spChg>
        <pc:grpChg chg="add del mod">
          <ac:chgData name="Caron, Pierre Nicolas" userId="67919323-2a9e-407a-ba8f-538e7cd8aff0" providerId="ADAL" clId="{D9E2176A-3BFD-45D2-92B9-028823210940}" dt="2023-02-16T13:18:25.305" v="7242" actId="165"/>
          <ac:grpSpMkLst>
            <pc:docMk/>
            <pc:sldMk cId="3096978207" sldId="372"/>
            <ac:grpSpMk id="12" creationId="{6708828A-9D20-7A87-A552-B92AC5440835}"/>
          </ac:grpSpMkLst>
        </pc:grpChg>
        <pc:grpChg chg="del mod">
          <ac:chgData name="Caron, Pierre Nicolas" userId="67919323-2a9e-407a-ba8f-538e7cd8aff0" providerId="ADAL" clId="{D9E2176A-3BFD-45D2-92B9-028823210940}" dt="2023-02-10T08:37:00.536" v="1064" actId="165"/>
          <ac:grpSpMkLst>
            <pc:docMk/>
            <pc:sldMk cId="3096978207" sldId="372"/>
            <ac:grpSpMk id="45" creationId="{00000000-0000-0000-0000-000000000000}"/>
          </ac:grpSpMkLst>
        </pc:grpChg>
        <pc:grpChg chg="del mod">
          <ac:chgData name="Caron, Pierre Nicolas" userId="67919323-2a9e-407a-ba8f-538e7cd8aff0" providerId="ADAL" clId="{D9E2176A-3BFD-45D2-92B9-028823210940}" dt="2023-02-10T08:37:44.162" v="1070" actId="165"/>
          <ac:grpSpMkLst>
            <pc:docMk/>
            <pc:sldMk cId="3096978207" sldId="372"/>
            <ac:grpSpMk id="46" creationId="{00000000-0000-0000-0000-000000000000}"/>
          </ac:grpSpMkLst>
        </pc:grpChg>
        <pc:grpChg chg="del mod">
          <ac:chgData name="Caron, Pierre Nicolas" userId="67919323-2a9e-407a-ba8f-538e7cd8aff0" providerId="ADAL" clId="{D9E2176A-3BFD-45D2-92B9-028823210940}" dt="2023-02-10T08:37:44.162" v="1070" actId="165"/>
          <ac:grpSpMkLst>
            <pc:docMk/>
            <pc:sldMk cId="3096978207" sldId="372"/>
            <ac:grpSpMk id="47" creationId="{00000000-0000-0000-0000-000000000000}"/>
          </ac:grpSpMkLst>
        </pc:grpChg>
        <pc:grpChg chg="add mod topLvl">
          <ac:chgData name="Caron, Pierre Nicolas" userId="67919323-2a9e-407a-ba8f-538e7cd8aff0" providerId="ADAL" clId="{D9E2176A-3BFD-45D2-92B9-028823210940}" dt="2023-02-16T13:18:35.476" v="7246" actId="1036"/>
          <ac:grpSpMkLst>
            <pc:docMk/>
            <pc:sldMk cId="3096978207" sldId="372"/>
            <ac:grpSpMk id="83" creationId="{264176C3-20F8-E46F-B134-F0BA11834518}"/>
          </ac:grpSpMkLst>
        </pc:grpChg>
        <pc:grpChg chg="add mod topLvl">
          <ac:chgData name="Caron, Pierre Nicolas" userId="67919323-2a9e-407a-ba8f-538e7cd8aff0" providerId="ADAL" clId="{D9E2176A-3BFD-45D2-92B9-028823210940}" dt="2023-02-16T13:18:35.476" v="7246" actId="1036"/>
          <ac:grpSpMkLst>
            <pc:docMk/>
            <pc:sldMk cId="3096978207" sldId="372"/>
            <ac:grpSpMk id="84" creationId="{B9B11FB3-FEF0-2614-B93E-E7B96136D3C7}"/>
          </ac:grpSpMkLst>
        </pc:grpChg>
        <pc:grpChg chg="add mod topLvl">
          <ac:chgData name="Caron, Pierre Nicolas" userId="67919323-2a9e-407a-ba8f-538e7cd8aff0" providerId="ADAL" clId="{D9E2176A-3BFD-45D2-92B9-028823210940}" dt="2023-02-16T13:18:35.476" v="7246" actId="1036"/>
          <ac:grpSpMkLst>
            <pc:docMk/>
            <pc:sldMk cId="3096978207" sldId="372"/>
            <ac:grpSpMk id="85" creationId="{F62F6CDF-0D1E-2238-26F8-CC9F23135FFB}"/>
          </ac:grpSpMkLst>
        </pc:grpChg>
        <pc:cxnChg chg="add del mod">
          <ac:chgData name="Caron, Pierre Nicolas" userId="67919323-2a9e-407a-ba8f-538e7cd8aff0" providerId="ADAL" clId="{D9E2176A-3BFD-45D2-92B9-028823210940}" dt="2023-02-10T08:44:52.882" v="1174" actId="478"/>
          <ac:cxnSpMkLst>
            <pc:docMk/>
            <pc:sldMk cId="3096978207" sldId="372"/>
            <ac:cxnSpMk id="11" creationId="{727151C6-4447-54E4-098B-A2003D93BFCF}"/>
          </ac:cxnSpMkLst>
        </pc:cxnChg>
        <pc:cxnChg chg="add del mod">
          <ac:chgData name="Caron, Pierre Nicolas" userId="67919323-2a9e-407a-ba8f-538e7cd8aff0" providerId="ADAL" clId="{D9E2176A-3BFD-45D2-92B9-028823210940}" dt="2023-02-16T13:19:31.988" v="7303" actId="478"/>
          <ac:cxnSpMkLst>
            <pc:docMk/>
            <pc:sldMk cId="3096978207" sldId="372"/>
            <ac:cxnSpMk id="11" creationId="{776A91F9-B071-0891-327F-D0D174E99C97}"/>
          </ac:cxnSpMkLst>
        </pc:cxnChg>
        <pc:cxnChg chg="del mod ord">
          <ac:chgData name="Caron, Pierre Nicolas" userId="67919323-2a9e-407a-ba8f-538e7cd8aff0" providerId="ADAL" clId="{D9E2176A-3BFD-45D2-92B9-028823210940}" dt="2023-02-10T08:41:35.008" v="1109" actId="478"/>
          <ac:cxnSpMkLst>
            <pc:docMk/>
            <pc:sldMk cId="3096978207" sldId="372"/>
            <ac:cxnSpMk id="27" creationId="{00000000-0000-0000-0000-000000000000}"/>
          </ac:cxnSpMkLst>
        </pc:cxnChg>
        <pc:cxnChg chg="del mod ord">
          <ac:chgData name="Caron, Pierre Nicolas" userId="67919323-2a9e-407a-ba8f-538e7cd8aff0" providerId="ADAL" clId="{D9E2176A-3BFD-45D2-92B9-028823210940}" dt="2023-02-10T08:41:02.976" v="1101" actId="478"/>
          <ac:cxnSpMkLst>
            <pc:docMk/>
            <pc:sldMk cId="3096978207" sldId="372"/>
            <ac:cxnSpMk id="39" creationId="{00000000-0000-0000-0000-000000000000}"/>
          </ac:cxnSpMkLst>
        </pc:cxnChg>
        <pc:cxnChg chg="mod">
          <ac:chgData name="Caron, Pierre Nicolas" userId="67919323-2a9e-407a-ba8f-538e7cd8aff0" providerId="ADAL" clId="{D9E2176A-3BFD-45D2-92B9-028823210940}" dt="2023-02-16T13:18:35.476" v="7246" actId="1036"/>
          <ac:cxnSpMkLst>
            <pc:docMk/>
            <pc:sldMk cId="3096978207" sldId="372"/>
            <ac:cxnSpMk id="42" creationId="{00000000-0000-0000-0000-000000000000}"/>
          </ac:cxnSpMkLst>
        </pc:cxnChg>
        <pc:cxnChg chg="add mod">
          <ac:chgData name="Caron, Pierre Nicolas" userId="67919323-2a9e-407a-ba8f-538e7cd8aff0" providerId="ADAL" clId="{D9E2176A-3BFD-45D2-92B9-028823210940}" dt="2023-02-16T13:18:35.476" v="7246" actId="1036"/>
          <ac:cxnSpMkLst>
            <pc:docMk/>
            <pc:sldMk cId="3096978207" sldId="372"/>
            <ac:cxnSpMk id="55" creationId="{CA12A6AB-71F3-94F3-A88A-3A6AB5D1CD5C}"/>
          </ac:cxnSpMkLst>
        </pc:cxnChg>
        <pc:cxnChg chg="add mod">
          <ac:chgData name="Caron, Pierre Nicolas" userId="67919323-2a9e-407a-ba8f-538e7cd8aff0" providerId="ADAL" clId="{D9E2176A-3BFD-45D2-92B9-028823210940}" dt="2023-02-16T13:18:35.476" v="7246" actId="1036"/>
          <ac:cxnSpMkLst>
            <pc:docMk/>
            <pc:sldMk cId="3096978207" sldId="372"/>
            <ac:cxnSpMk id="58" creationId="{399BAD54-1F52-2DD4-3D88-81F7B5677121}"/>
          </ac:cxnSpMkLst>
        </pc:cxnChg>
        <pc:cxnChg chg="add mod">
          <ac:chgData name="Caron, Pierre Nicolas" userId="67919323-2a9e-407a-ba8f-538e7cd8aff0" providerId="ADAL" clId="{D9E2176A-3BFD-45D2-92B9-028823210940}" dt="2023-02-16T13:18:35.476" v="7246" actId="1036"/>
          <ac:cxnSpMkLst>
            <pc:docMk/>
            <pc:sldMk cId="3096978207" sldId="372"/>
            <ac:cxnSpMk id="65" creationId="{C4C2848C-84CE-BD59-6DA4-D7A5D30E9370}"/>
          </ac:cxnSpMkLst>
        </pc:cxnChg>
        <pc:cxnChg chg="add mod">
          <ac:chgData name="Caron, Pierre Nicolas" userId="67919323-2a9e-407a-ba8f-538e7cd8aff0" providerId="ADAL" clId="{D9E2176A-3BFD-45D2-92B9-028823210940}" dt="2023-02-16T13:18:35.476" v="7246" actId="1036"/>
          <ac:cxnSpMkLst>
            <pc:docMk/>
            <pc:sldMk cId="3096978207" sldId="372"/>
            <ac:cxnSpMk id="66" creationId="{F99BE793-417B-AF20-D36B-1D2E16C2EE2B}"/>
          </ac:cxnSpMkLst>
        </pc:cxnChg>
        <pc:cxnChg chg="add mod">
          <ac:chgData name="Caron, Pierre Nicolas" userId="67919323-2a9e-407a-ba8f-538e7cd8aff0" providerId="ADAL" clId="{D9E2176A-3BFD-45D2-92B9-028823210940}" dt="2023-02-16T13:18:35.476" v="7246" actId="1036"/>
          <ac:cxnSpMkLst>
            <pc:docMk/>
            <pc:sldMk cId="3096978207" sldId="372"/>
            <ac:cxnSpMk id="67" creationId="{27AC2519-CA16-7E10-F714-C725CD6009B1}"/>
          </ac:cxnSpMkLst>
        </pc:cxnChg>
        <pc:cxnChg chg="add mod">
          <ac:chgData name="Caron, Pierre Nicolas" userId="67919323-2a9e-407a-ba8f-538e7cd8aff0" providerId="ADAL" clId="{D9E2176A-3BFD-45D2-92B9-028823210940}" dt="2023-02-16T13:18:35.476" v="7246" actId="1036"/>
          <ac:cxnSpMkLst>
            <pc:docMk/>
            <pc:sldMk cId="3096978207" sldId="372"/>
            <ac:cxnSpMk id="74" creationId="{D3348BD1-434D-7C9C-BC6F-5F8B8660A705}"/>
          </ac:cxnSpMkLst>
        </pc:cxnChg>
        <pc:cxnChg chg="add mod">
          <ac:chgData name="Caron, Pierre Nicolas" userId="67919323-2a9e-407a-ba8f-538e7cd8aff0" providerId="ADAL" clId="{D9E2176A-3BFD-45D2-92B9-028823210940}" dt="2023-02-16T13:18:35.476" v="7246" actId="1036"/>
          <ac:cxnSpMkLst>
            <pc:docMk/>
            <pc:sldMk cId="3096978207" sldId="372"/>
            <ac:cxnSpMk id="75" creationId="{0047DAE3-E092-44B7-493C-AA1DBFD3901B}"/>
          </ac:cxnSpMkLst>
        </pc:cxnChg>
        <pc:cxnChg chg="add mod">
          <ac:chgData name="Caron, Pierre Nicolas" userId="67919323-2a9e-407a-ba8f-538e7cd8aff0" providerId="ADAL" clId="{D9E2176A-3BFD-45D2-92B9-028823210940}" dt="2023-02-16T13:18:35.476" v="7246" actId="1036"/>
          <ac:cxnSpMkLst>
            <pc:docMk/>
            <pc:sldMk cId="3096978207" sldId="372"/>
            <ac:cxnSpMk id="76" creationId="{BAADF33D-ECC4-7043-0119-B894FC14EA77}"/>
          </ac:cxnSpMkLst>
        </pc:cxnChg>
      </pc:sldChg>
      <pc:sldChg chg="addSp delSp modSp mod chgLayout">
        <pc:chgData name="Caron, Pierre Nicolas" userId="67919323-2a9e-407a-ba8f-538e7cd8aff0" providerId="ADAL" clId="{D9E2176A-3BFD-45D2-92B9-028823210940}" dt="2023-02-16T14:11:18.232" v="8041" actId="465"/>
        <pc:sldMkLst>
          <pc:docMk/>
          <pc:sldMk cId="3766590423" sldId="375"/>
        </pc:sldMkLst>
        <pc:spChg chg="del">
          <ac:chgData name="Caron, Pierre Nicolas" userId="67919323-2a9e-407a-ba8f-538e7cd8aff0" providerId="ADAL" clId="{D9E2176A-3BFD-45D2-92B9-028823210940}" dt="2023-02-10T09:48:42.528" v="1668" actId="700"/>
          <ac:spMkLst>
            <pc:docMk/>
            <pc:sldMk cId="3766590423" sldId="375"/>
            <ac:spMk id="2" creationId="{BEAB786E-8552-24A7-470A-3B9DA1EF9F23}"/>
          </ac:spMkLst>
        </pc:spChg>
        <pc:spChg chg="mod ord">
          <ac:chgData name="Caron, Pierre Nicolas" userId="67919323-2a9e-407a-ba8f-538e7cd8aff0" providerId="ADAL" clId="{D9E2176A-3BFD-45D2-92B9-028823210940}" dt="2023-02-10T09:48:42.528" v="1668" actId="700"/>
          <ac:spMkLst>
            <pc:docMk/>
            <pc:sldMk cId="3766590423" sldId="375"/>
            <ac:spMk id="3" creationId="{FFF4A6EE-4306-0AFE-A02C-449379D3282F}"/>
          </ac:spMkLst>
        </pc:spChg>
        <pc:spChg chg="add mod">
          <ac:chgData name="Caron, Pierre Nicolas" userId="67919323-2a9e-407a-ba8f-538e7cd8aff0" providerId="ADAL" clId="{D9E2176A-3BFD-45D2-92B9-028823210940}" dt="2023-02-10T09:49:23.385" v="1695" actId="20577"/>
          <ac:spMkLst>
            <pc:docMk/>
            <pc:sldMk cId="3766590423" sldId="375"/>
            <ac:spMk id="4" creationId="{8EFDE41F-8975-B2E6-9036-B9A741BBDC20}"/>
          </ac:spMkLst>
        </pc:spChg>
        <pc:spChg chg="add mod ord">
          <ac:chgData name="Caron, Pierre Nicolas" userId="67919323-2a9e-407a-ba8f-538e7cd8aff0" providerId="ADAL" clId="{D9E2176A-3BFD-45D2-92B9-028823210940}" dt="2023-02-10T09:48:50.977" v="1670" actId="167"/>
          <ac:spMkLst>
            <pc:docMk/>
            <pc:sldMk cId="3766590423" sldId="375"/>
            <ac:spMk id="5" creationId="{F00911C4-2063-5684-81FF-D550039BF423}"/>
          </ac:spMkLst>
        </pc:spChg>
        <pc:spChg chg="del mod">
          <ac:chgData name="Caron, Pierre Nicolas" userId="67919323-2a9e-407a-ba8f-538e7cd8aff0" providerId="ADAL" clId="{D9E2176A-3BFD-45D2-92B9-028823210940}" dt="2023-02-10T09:48:54.618" v="1671" actId="478"/>
          <ac:spMkLst>
            <pc:docMk/>
            <pc:sldMk cId="3766590423" sldId="375"/>
            <ac:spMk id="7" creationId="{00000000-0000-0000-0000-000000000000}"/>
          </ac:spMkLst>
        </pc:spChg>
        <pc:spChg chg="add mod ord">
          <ac:chgData name="Caron, Pierre Nicolas" userId="67919323-2a9e-407a-ba8f-538e7cd8aff0" providerId="ADAL" clId="{D9E2176A-3BFD-45D2-92B9-028823210940}" dt="2023-02-16T14:11:02.220" v="8038" actId="164"/>
          <ac:spMkLst>
            <pc:docMk/>
            <pc:sldMk cId="3766590423" sldId="375"/>
            <ac:spMk id="7" creationId="{008BDFA2-5B72-F0B2-5088-0CA0E5FDC160}"/>
          </ac:spMkLst>
        </pc:spChg>
        <pc:spChg chg="del mod">
          <ac:chgData name="Caron, Pierre Nicolas" userId="67919323-2a9e-407a-ba8f-538e7cd8aff0" providerId="ADAL" clId="{D9E2176A-3BFD-45D2-92B9-028823210940}" dt="2023-02-10T09:49:05.834" v="1674" actId="478"/>
          <ac:spMkLst>
            <pc:docMk/>
            <pc:sldMk cId="3766590423" sldId="375"/>
            <ac:spMk id="8" creationId="{00000000-0000-0000-0000-000000000000}"/>
          </ac:spMkLst>
        </pc:spChg>
        <pc:spChg chg="add mod ord">
          <ac:chgData name="Caron, Pierre Nicolas" userId="67919323-2a9e-407a-ba8f-538e7cd8aff0" providerId="ADAL" clId="{D9E2176A-3BFD-45D2-92B9-028823210940}" dt="2023-02-16T14:11:14.335" v="8040" actId="164"/>
          <ac:spMkLst>
            <pc:docMk/>
            <pc:sldMk cId="3766590423" sldId="375"/>
            <ac:spMk id="8" creationId="{20332066-540E-2376-C2B1-5F1DA85FEE8F}"/>
          </ac:spMkLst>
        </pc:spChg>
        <pc:spChg chg="add mod ord">
          <ac:chgData name="Caron, Pierre Nicolas" userId="67919323-2a9e-407a-ba8f-538e7cd8aff0" providerId="ADAL" clId="{D9E2176A-3BFD-45D2-92B9-028823210940}" dt="2023-02-16T14:11:09.623" v="8039" actId="164"/>
          <ac:spMkLst>
            <pc:docMk/>
            <pc:sldMk cId="3766590423" sldId="375"/>
            <ac:spMk id="10" creationId="{85CAA423-ADA8-776B-44E8-1A7070A2E9AC}"/>
          </ac:spMkLst>
        </pc:spChg>
        <pc:spChg chg="mod">
          <ac:chgData name="Caron, Pierre Nicolas" userId="67919323-2a9e-407a-ba8f-538e7cd8aff0" providerId="ADAL" clId="{D9E2176A-3BFD-45D2-92B9-028823210940}" dt="2023-02-16T14:11:09.623" v="8039" actId="164"/>
          <ac:spMkLst>
            <pc:docMk/>
            <pc:sldMk cId="3766590423" sldId="375"/>
            <ac:spMk id="12" creationId="{00000000-0000-0000-0000-000000000000}"/>
          </ac:spMkLst>
        </pc:spChg>
        <pc:spChg chg="add mod">
          <ac:chgData name="Caron, Pierre Nicolas" userId="67919323-2a9e-407a-ba8f-538e7cd8aff0" providerId="ADAL" clId="{D9E2176A-3BFD-45D2-92B9-028823210940}" dt="2023-02-16T14:11:02.220" v="8038" actId="164"/>
          <ac:spMkLst>
            <pc:docMk/>
            <pc:sldMk cId="3766590423" sldId="375"/>
            <ac:spMk id="13" creationId="{E279B568-B4AD-71CC-6EE8-9B528B326A56}"/>
          </ac:spMkLst>
        </pc:spChg>
        <pc:spChg chg="add mod">
          <ac:chgData name="Caron, Pierre Nicolas" userId="67919323-2a9e-407a-ba8f-538e7cd8aff0" providerId="ADAL" clId="{D9E2176A-3BFD-45D2-92B9-028823210940}" dt="2023-02-16T14:11:14.335" v="8040" actId="164"/>
          <ac:spMkLst>
            <pc:docMk/>
            <pc:sldMk cId="3766590423" sldId="375"/>
            <ac:spMk id="15" creationId="{35BEFA1C-0C69-9D61-9249-76E6346BC7E4}"/>
          </ac:spMkLst>
        </pc:spChg>
        <pc:grpChg chg="add mod">
          <ac:chgData name="Caron, Pierre Nicolas" userId="67919323-2a9e-407a-ba8f-538e7cd8aff0" providerId="ADAL" clId="{D9E2176A-3BFD-45D2-92B9-028823210940}" dt="2023-02-16T14:11:18.232" v="8041" actId="465"/>
          <ac:grpSpMkLst>
            <pc:docMk/>
            <pc:sldMk cId="3766590423" sldId="375"/>
            <ac:grpSpMk id="16" creationId="{FF4844CD-1E44-D420-30CA-C7EFDE68E886}"/>
          </ac:grpSpMkLst>
        </pc:grpChg>
        <pc:grpChg chg="add mod">
          <ac:chgData name="Caron, Pierre Nicolas" userId="67919323-2a9e-407a-ba8f-538e7cd8aff0" providerId="ADAL" clId="{D9E2176A-3BFD-45D2-92B9-028823210940}" dt="2023-02-16T14:11:09.623" v="8039" actId="164"/>
          <ac:grpSpMkLst>
            <pc:docMk/>
            <pc:sldMk cId="3766590423" sldId="375"/>
            <ac:grpSpMk id="17" creationId="{76A727E7-3B2E-1DA7-7792-E2BA22127326}"/>
          </ac:grpSpMkLst>
        </pc:grpChg>
        <pc:grpChg chg="add mod">
          <ac:chgData name="Caron, Pierre Nicolas" userId="67919323-2a9e-407a-ba8f-538e7cd8aff0" providerId="ADAL" clId="{D9E2176A-3BFD-45D2-92B9-028823210940}" dt="2023-02-16T14:11:14.335" v="8040" actId="164"/>
          <ac:grpSpMkLst>
            <pc:docMk/>
            <pc:sldMk cId="3766590423" sldId="375"/>
            <ac:grpSpMk id="18" creationId="{83B67D65-8309-3E22-013E-CA0D84218C99}"/>
          </ac:grpSpMkLst>
        </pc:grpChg>
        <pc:picChg chg="mod">
          <ac:chgData name="Caron, Pierre Nicolas" userId="67919323-2a9e-407a-ba8f-538e7cd8aff0" providerId="ADAL" clId="{D9E2176A-3BFD-45D2-92B9-028823210940}" dt="2023-02-16T14:08:51.464" v="7998" actId="1035"/>
          <ac:picMkLst>
            <pc:docMk/>
            <pc:sldMk cId="3766590423" sldId="375"/>
            <ac:picMk id="6" creationId="{00000000-0000-0000-0000-000000000000}"/>
          </ac:picMkLst>
        </pc:picChg>
        <pc:picChg chg="mod ord">
          <ac:chgData name="Caron, Pierre Nicolas" userId="67919323-2a9e-407a-ba8f-538e7cd8aff0" providerId="ADAL" clId="{D9E2176A-3BFD-45D2-92B9-028823210940}" dt="2023-02-16T14:10:52.959" v="8037" actId="1036"/>
          <ac:picMkLst>
            <pc:docMk/>
            <pc:sldMk cId="3766590423" sldId="375"/>
            <ac:picMk id="9" creationId="{00000000-0000-0000-0000-000000000000}"/>
          </ac:picMkLst>
        </pc:picChg>
        <pc:cxnChg chg="add del mod">
          <ac:chgData name="Caron, Pierre Nicolas" userId="67919323-2a9e-407a-ba8f-538e7cd8aff0" providerId="ADAL" clId="{D9E2176A-3BFD-45D2-92B9-028823210940}" dt="2023-02-16T14:09:07.872" v="8002" actId="478"/>
          <ac:cxnSpMkLst>
            <pc:docMk/>
            <pc:sldMk cId="3766590423" sldId="375"/>
            <ac:cxnSpMk id="2" creationId="{DC858131-76CB-398C-B2E4-EE9FAAEE2A67}"/>
          </ac:cxnSpMkLst>
        </pc:cxnChg>
      </pc:sldChg>
      <pc:sldChg chg="addSp delSp modSp mod">
        <pc:chgData name="Caron, Pierre Nicolas" userId="67919323-2a9e-407a-ba8f-538e7cd8aff0" providerId="ADAL" clId="{D9E2176A-3BFD-45D2-92B9-028823210940}" dt="2023-02-16T15:27:42.430" v="9494" actId="478"/>
        <pc:sldMkLst>
          <pc:docMk/>
          <pc:sldMk cId="2151801176" sldId="377"/>
        </pc:sldMkLst>
        <pc:spChg chg="mod">
          <ac:chgData name="Caron, Pierre Nicolas" userId="67919323-2a9e-407a-ba8f-538e7cd8aff0" providerId="ADAL" clId="{D9E2176A-3BFD-45D2-92B9-028823210940}" dt="2023-02-10T16:50:52.933" v="5341"/>
          <ac:spMkLst>
            <pc:docMk/>
            <pc:sldMk cId="2151801176" sldId="377"/>
            <ac:spMk id="2" creationId="{00000000-0000-0000-0000-000000000000}"/>
          </ac:spMkLst>
        </pc:spChg>
        <pc:spChg chg="add mod">
          <ac:chgData name="Caron, Pierre Nicolas" userId="67919323-2a9e-407a-ba8f-538e7cd8aff0" providerId="ADAL" clId="{D9E2176A-3BFD-45D2-92B9-028823210940}" dt="2023-02-10T16:51:00.463" v="5343"/>
          <ac:spMkLst>
            <pc:docMk/>
            <pc:sldMk cId="2151801176" sldId="377"/>
            <ac:spMk id="4" creationId="{BFE79F69-183C-63F2-FD5F-7E031348EC5B}"/>
          </ac:spMkLst>
        </pc:spChg>
        <pc:spChg chg="del mod">
          <ac:chgData name="Caron, Pierre Nicolas" userId="67919323-2a9e-407a-ba8f-538e7cd8aff0" providerId="ADAL" clId="{D9E2176A-3BFD-45D2-92B9-028823210940}" dt="2023-02-10T16:51:05.268" v="5345" actId="478"/>
          <ac:spMkLst>
            <pc:docMk/>
            <pc:sldMk cId="2151801176" sldId="377"/>
            <ac:spMk id="17" creationId="{00000000-0000-0000-0000-000000000000}"/>
          </ac:spMkLst>
        </pc:spChg>
        <pc:graphicFrameChg chg="mod modGraphic">
          <ac:chgData name="Caron, Pierre Nicolas" userId="67919323-2a9e-407a-ba8f-538e7cd8aff0" providerId="ADAL" clId="{D9E2176A-3BFD-45D2-92B9-028823210940}" dt="2023-02-16T15:27:39.190" v="9493" actId="1035"/>
          <ac:graphicFrameMkLst>
            <pc:docMk/>
            <pc:sldMk cId="2151801176" sldId="377"/>
            <ac:graphicFrameMk id="8" creationId="{00000000-0000-0000-0000-000000000000}"/>
          </ac:graphicFrameMkLst>
        </pc:graphicFrameChg>
        <pc:graphicFrameChg chg="mod modGraphic">
          <ac:chgData name="Caron, Pierre Nicolas" userId="67919323-2a9e-407a-ba8f-538e7cd8aff0" providerId="ADAL" clId="{D9E2176A-3BFD-45D2-92B9-028823210940}" dt="2023-02-16T15:27:39.190" v="9493" actId="1035"/>
          <ac:graphicFrameMkLst>
            <pc:docMk/>
            <pc:sldMk cId="2151801176" sldId="377"/>
            <ac:graphicFrameMk id="18" creationId="{00000000-0000-0000-0000-000000000000}"/>
          </ac:graphicFrameMkLst>
        </pc:graphicFrameChg>
        <pc:picChg chg="mod">
          <ac:chgData name="Caron, Pierre Nicolas" userId="67919323-2a9e-407a-ba8f-538e7cd8aff0" providerId="ADAL" clId="{D9E2176A-3BFD-45D2-92B9-028823210940}" dt="2023-02-16T15:27:39.190" v="9493" actId="1035"/>
          <ac:picMkLst>
            <pc:docMk/>
            <pc:sldMk cId="2151801176" sldId="377"/>
            <ac:picMk id="5" creationId="{00000000-0000-0000-0000-000000000000}"/>
          </ac:picMkLst>
        </pc:picChg>
        <pc:picChg chg="mod">
          <ac:chgData name="Caron, Pierre Nicolas" userId="67919323-2a9e-407a-ba8f-538e7cd8aff0" providerId="ADAL" clId="{D9E2176A-3BFD-45D2-92B9-028823210940}" dt="2023-02-16T15:27:39.190" v="9493" actId="1035"/>
          <ac:picMkLst>
            <pc:docMk/>
            <pc:sldMk cId="2151801176" sldId="377"/>
            <ac:picMk id="19" creationId="{00000000-0000-0000-0000-000000000000}"/>
          </ac:picMkLst>
        </pc:picChg>
        <pc:cxnChg chg="add del mod">
          <ac:chgData name="Caron, Pierre Nicolas" userId="67919323-2a9e-407a-ba8f-538e7cd8aff0" providerId="ADAL" clId="{D9E2176A-3BFD-45D2-92B9-028823210940}" dt="2023-02-16T15:27:42.430" v="9494" actId="478"/>
          <ac:cxnSpMkLst>
            <pc:docMk/>
            <pc:sldMk cId="2151801176" sldId="377"/>
            <ac:cxnSpMk id="6" creationId="{E34A8B56-2782-490E-4684-27921093B22B}"/>
          </ac:cxnSpMkLst>
        </pc:cxnChg>
      </pc:sldChg>
      <pc:sldChg chg="addSp delSp modSp mod">
        <pc:chgData name="Caron, Pierre Nicolas" userId="67919323-2a9e-407a-ba8f-538e7cd8aff0" providerId="ADAL" clId="{D9E2176A-3BFD-45D2-92B9-028823210940}" dt="2023-02-16T15:27:53.894" v="9506" actId="478"/>
        <pc:sldMkLst>
          <pc:docMk/>
          <pc:sldMk cId="3190106537" sldId="378"/>
        </pc:sldMkLst>
        <pc:spChg chg="mod">
          <ac:chgData name="Caron, Pierre Nicolas" userId="67919323-2a9e-407a-ba8f-538e7cd8aff0" providerId="ADAL" clId="{D9E2176A-3BFD-45D2-92B9-028823210940}" dt="2023-02-10T16:57:07.107" v="5450"/>
          <ac:spMkLst>
            <pc:docMk/>
            <pc:sldMk cId="3190106537" sldId="378"/>
            <ac:spMk id="2" creationId="{00000000-0000-0000-0000-000000000000}"/>
          </ac:spMkLst>
        </pc:spChg>
        <pc:spChg chg="add mod">
          <ac:chgData name="Caron, Pierre Nicolas" userId="67919323-2a9e-407a-ba8f-538e7cd8aff0" providerId="ADAL" clId="{D9E2176A-3BFD-45D2-92B9-028823210940}" dt="2023-02-10T16:57:56.398" v="5455" actId="20577"/>
          <ac:spMkLst>
            <pc:docMk/>
            <pc:sldMk cId="3190106537" sldId="378"/>
            <ac:spMk id="4" creationId="{BF44528B-468B-5CC4-135F-ECC5B2506BA1}"/>
          </ac:spMkLst>
        </pc:spChg>
        <pc:spChg chg="add mod">
          <ac:chgData name="Caron, Pierre Nicolas" userId="67919323-2a9e-407a-ba8f-538e7cd8aff0" providerId="ADAL" clId="{D9E2176A-3BFD-45D2-92B9-028823210940}" dt="2023-02-16T15:27:50.408" v="9505" actId="1035"/>
          <ac:spMkLst>
            <pc:docMk/>
            <pc:sldMk cId="3190106537" sldId="378"/>
            <ac:spMk id="5" creationId="{E0C75BE9-B91D-5D7E-9598-DD0AB1211336}"/>
          </ac:spMkLst>
        </pc:spChg>
        <pc:spChg chg="add mod">
          <ac:chgData name="Caron, Pierre Nicolas" userId="67919323-2a9e-407a-ba8f-538e7cd8aff0" providerId="ADAL" clId="{D9E2176A-3BFD-45D2-92B9-028823210940}" dt="2023-02-16T15:27:50.408" v="9505" actId="1035"/>
          <ac:spMkLst>
            <pc:docMk/>
            <pc:sldMk cId="3190106537" sldId="378"/>
            <ac:spMk id="12" creationId="{F22C1CF9-39A2-DE7A-94EF-38096619D014}"/>
          </ac:spMkLst>
        </pc:spChg>
        <pc:spChg chg="add mod">
          <ac:chgData name="Caron, Pierre Nicolas" userId="67919323-2a9e-407a-ba8f-538e7cd8aff0" providerId="ADAL" clId="{D9E2176A-3BFD-45D2-92B9-028823210940}" dt="2023-02-16T15:27:50.408" v="9505" actId="1035"/>
          <ac:spMkLst>
            <pc:docMk/>
            <pc:sldMk cId="3190106537" sldId="378"/>
            <ac:spMk id="13" creationId="{7BDC46C9-5C1E-19B6-4F47-ED8753DBDB47}"/>
          </ac:spMkLst>
        </pc:spChg>
        <pc:spChg chg="del mod">
          <ac:chgData name="Caron, Pierre Nicolas" userId="67919323-2a9e-407a-ba8f-538e7cd8aff0" providerId="ADAL" clId="{D9E2176A-3BFD-45D2-92B9-028823210940}" dt="2023-02-10T16:57:59.675" v="5456" actId="478"/>
          <ac:spMkLst>
            <pc:docMk/>
            <pc:sldMk cId="3190106537" sldId="378"/>
            <ac:spMk id="17" creationId="{00000000-0000-0000-0000-000000000000}"/>
          </ac:spMkLst>
        </pc:spChg>
        <pc:spChg chg="add mod">
          <ac:chgData name="Caron, Pierre Nicolas" userId="67919323-2a9e-407a-ba8f-538e7cd8aff0" providerId="ADAL" clId="{D9E2176A-3BFD-45D2-92B9-028823210940}" dt="2023-02-16T15:27:50.408" v="9505" actId="1035"/>
          <ac:spMkLst>
            <pc:docMk/>
            <pc:sldMk cId="3190106537" sldId="378"/>
            <ac:spMk id="20" creationId="{1F980024-BC37-CD36-FCDF-F1304470E642}"/>
          </ac:spMkLst>
        </pc:spChg>
        <pc:spChg chg="mod">
          <ac:chgData name="Caron, Pierre Nicolas" userId="67919323-2a9e-407a-ba8f-538e7cd8aff0" providerId="ADAL" clId="{D9E2176A-3BFD-45D2-92B9-028823210940}" dt="2023-02-16T15:27:50.408" v="9505" actId="1035"/>
          <ac:spMkLst>
            <pc:docMk/>
            <pc:sldMk cId="3190106537" sldId="378"/>
            <ac:spMk id="23" creationId="{00000000-0000-0000-0000-000000000000}"/>
          </ac:spMkLst>
        </pc:spChg>
        <pc:spChg chg="mod">
          <ac:chgData name="Caron, Pierre Nicolas" userId="67919323-2a9e-407a-ba8f-538e7cd8aff0" providerId="ADAL" clId="{D9E2176A-3BFD-45D2-92B9-028823210940}" dt="2023-02-16T15:27:50.408" v="9505" actId="1035"/>
          <ac:spMkLst>
            <pc:docMk/>
            <pc:sldMk cId="3190106537" sldId="378"/>
            <ac:spMk id="24" creationId="{00000000-0000-0000-0000-000000000000}"/>
          </ac:spMkLst>
        </pc:spChg>
        <pc:spChg chg="mod">
          <ac:chgData name="Caron, Pierre Nicolas" userId="67919323-2a9e-407a-ba8f-538e7cd8aff0" providerId="ADAL" clId="{D9E2176A-3BFD-45D2-92B9-028823210940}" dt="2023-02-16T15:27:50.408" v="9505" actId="1035"/>
          <ac:spMkLst>
            <pc:docMk/>
            <pc:sldMk cId="3190106537" sldId="378"/>
            <ac:spMk id="25" creationId="{00000000-0000-0000-0000-000000000000}"/>
          </ac:spMkLst>
        </pc:spChg>
        <pc:spChg chg="mod">
          <ac:chgData name="Caron, Pierre Nicolas" userId="67919323-2a9e-407a-ba8f-538e7cd8aff0" providerId="ADAL" clId="{D9E2176A-3BFD-45D2-92B9-028823210940}" dt="2023-02-16T15:27:50.408" v="9505" actId="1035"/>
          <ac:spMkLst>
            <pc:docMk/>
            <pc:sldMk cId="3190106537" sldId="378"/>
            <ac:spMk id="26" creationId="{00000000-0000-0000-0000-000000000000}"/>
          </ac:spMkLst>
        </pc:spChg>
        <pc:spChg chg="mod">
          <ac:chgData name="Caron, Pierre Nicolas" userId="67919323-2a9e-407a-ba8f-538e7cd8aff0" providerId="ADAL" clId="{D9E2176A-3BFD-45D2-92B9-028823210940}" dt="2023-02-16T15:27:50.408" v="9505" actId="1035"/>
          <ac:spMkLst>
            <pc:docMk/>
            <pc:sldMk cId="3190106537" sldId="378"/>
            <ac:spMk id="27" creationId="{00000000-0000-0000-0000-000000000000}"/>
          </ac:spMkLst>
        </pc:spChg>
        <pc:graphicFrameChg chg="mod">
          <ac:chgData name="Caron, Pierre Nicolas" userId="67919323-2a9e-407a-ba8f-538e7cd8aff0" providerId="ADAL" clId="{D9E2176A-3BFD-45D2-92B9-028823210940}" dt="2023-02-16T15:27:50.408" v="9505" actId="1035"/>
          <ac:graphicFrameMkLst>
            <pc:docMk/>
            <pc:sldMk cId="3190106537" sldId="378"/>
            <ac:graphicFrameMk id="9" creationId="{00000000-0000-0000-0000-000000000000}"/>
          </ac:graphicFrameMkLst>
        </pc:graphicFrameChg>
        <pc:graphicFrameChg chg="del mod">
          <ac:chgData name="Caron, Pierre Nicolas" userId="67919323-2a9e-407a-ba8f-538e7cd8aff0" providerId="ADAL" clId="{D9E2176A-3BFD-45D2-92B9-028823210940}" dt="2023-02-10T17:07:44.926" v="5510" actId="478"/>
          <ac:graphicFrameMkLst>
            <pc:docMk/>
            <pc:sldMk cId="3190106537" sldId="378"/>
            <ac:graphicFrameMk id="18" creationId="{00000000-0000-0000-0000-000000000000}"/>
          </ac:graphicFrameMkLst>
        </pc:graphicFrameChg>
        <pc:graphicFrameChg chg="del mod">
          <ac:chgData name="Caron, Pierre Nicolas" userId="67919323-2a9e-407a-ba8f-538e7cd8aff0" providerId="ADAL" clId="{D9E2176A-3BFD-45D2-92B9-028823210940}" dt="2023-02-10T17:07:09.153" v="5504" actId="478"/>
          <ac:graphicFrameMkLst>
            <pc:docMk/>
            <pc:sldMk cId="3190106537" sldId="378"/>
            <ac:graphicFrameMk id="29" creationId="{00000000-0000-0000-0000-000000000000}"/>
          </ac:graphicFrameMkLst>
        </pc:graphicFrameChg>
        <pc:graphicFrameChg chg="del mod">
          <ac:chgData name="Caron, Pierre Nicolas" userId="67919323-2a9e-407a-ba8f-538e7cd8aff0" providerId="ADAL" clId="{D9E2176A-3BFD-45D2-92B9-028823210940}" dt="2023-02-10T17:07:12.100" v="5505" actId="478"/>
          <ac:graphicFrameMkLst>
            <pc:docMk/>
            <pc:sldMk cId="3190106537" sldId="378"/>
            <ac:graphicFrameMk id="32" creationId="{00000000-0000-0000-0000-000000000000}"/>
          </ac:graphicFrameMkLst>
        </pc:graphicFrameChg>
        <pc:graphicFrameChg chg="del mod">
          <ac:chgData name="Caron, Pierre Nicolas" userId="67919323-2a9e-407a-ba8f-538e7cd8aff0" providerId="ADAL" clId="{D9E2176A-3BFD-45D2-92B9-028823210940}" dt="2023-02-10T17:07:09.153" v="5504" actId="478"/>
          <ac:graphicFrameMkLst>
            <pc:docMk/>
            <pc:sldMk cId="3190106537" sldId="378"/>
            <ac:graphicFrameMk id="33" creationId="{00000000-0000-0000-0000-000000000000}"/>
          </ac:graphicFrameMkLst>
        </pc:graphicFrameChg>
        <pc:picChg chg="mod">
          <ac:chgData name="Caron, Pierre Nicolas" userId="67919323-2a9e-407a-ba8f-538e7cd8aff0" providerId="ADAL" clId="{D9E2176A-3BFD-45D2-92B9-028823210940}" dt="2023-02-16T15:27:50.408" v="9505" actId="1035"/>
          <ac:picMkLst>
            <pc:docMk/>
            <pc:sldMk cId="3190106537" sldId="378"/>
            <ac:picMk id="6" creationId="{00000000-0000-0000-0000-000000000000}"/>
          </ac:picMkLst>
        </pc:picChg>
        <pc:picChg chg="mod">
          <ac:chgData name="Caron, Pierre Nicolas" userId="67919323-2a9e-407a-ba8f-538e7cd8aff0" providerId="ADAL" clId="{D9E2176A-3BFD-45D2-92B9-028823210940}" dt="2023-02-16T15:27:50.408" v="9505" actId="1035"/>
          <ac:picMkLst>
            <pc:docMk/>
            <pc:sldMk cId="3190106537" sldId="378"/>
            <ac:picMk id="7" creationId="{00000000-0000-0000-0000-000000000000}"/>
          </ac:picMkLst>
        </pc:picChg>
        <pc:picChg chg="mod">
          <ac:chgData name="Caron, Pierre Nicolas" userId="67919323-2a9e-407a-ba8f-538e7cd8aff0" providerId="ADAL" clId="{D9E2176A-3BFD-45D2-92B9-028823210940}" dt="2023-02-16T15:27:50.408" v="9505" actId="1035"/>
          <ac:picMkLst>
            <pc:docMk/>
            <pc:sldMk cId="3190106537" sldId="378"/>
            <ac:picMk id="8" creationId="{00000000-0000-0000-0000-000000000000}"/>
          </ac:picMkLst>
        </pc:picChg>
        <pc:picChg chg="mod">
          <ac:chgData name="Caron, Pierre Nicolas" userId="67919323-2a9e-407a-ba8f-538e7cd8aff0" providerId="ADAL" clId="{D9E2176A-3BFD-45D2-92B9-028823210940}" dt="2023-02-16T15:27:50.408" v="9505" actId="1035"/>
          <ac:picMkLst>
            <pc:docMk/>
            <pc:sldMk cId="3190106537" sldId="378"/>
            <ac:picMk id="10" creationId="{00000000-0000-0000-0000-000000000000}"/>
          </ac:picMkLst>
        </pc:picChg>
        <pc:picChg chg="mod">
          <ac:chgData name="Caron, Pierre Nicolas" userId="67919323-2a9e-407a-ba8f-538e7cd8aff0" providerId="ADAL" clId="{D9E2176A-3BFD-45D2-92B9-028823210940}" dt="2023-02-16T15:27:50.408" v="9505" actId="1035"/>
          <ac:picMkLst>
            <pc:docMk/>
            <pc:sldMk cId="3190106537" sldId="378"/>
            <ac:picMk id="11" creationId="{00000000-0000-0000-0000-000000000000}"/>
          </ac:picMkLst>
        </pc:picChg>
        <pc:picChg chg="mod">
          <ac:chgData name="Caron, Pierre Nicolas" userId="67919323-2a9e-407a-ba8f-538e7cd8aff0" providerId="ADAL" clId="{D9E2176A-3BFD-45D2-92B9-028823210940}" dt="2023-02-16T15:27:50.408" v="9505" actId="1035"/>
          <ac:picMkLst>
            <pc:docMk/>
            <pc:sldMk cId="3190106537" sldId="378"/>
            <ac:picMk id="14" creationId="{00000000-0000-0000-0000-000000000000}"/>
          </ac:picMkLst>
        </pc:picChg>
        <pc:picChg chg="mod">
          <ac:chgData name="Caron, Pierre Nicolas" userId="67919323-2a9e-407a-ba8f-538e7cd8aff0" providerId="ADAL" clId="{D9E2176A-3BFD-45D2-92B9-028823210940}" dt="2023-02-16T15:27:50.408" v="9505" actId="1035"/>
          <ac:picMkLst>
            <pc:docMk/>
            <pc:sldMk cId="3190106537" sldId="378"/>
            <ac:picMk id="15" creationId="{00000000-0000-0000-0000-000000000000}"/>
          </ac:picMkLst>
        </pc:picChg>
        <pc:picChg chg="mod">
          <ac:chgData name="Caron, Pierre Nicolas" userId="67919323-2a9e-407a-ba8f-538e7cd8aff0" providerId="ADAL" clId="{D9E2176A-3BFD-45D2-92B9-028823210940}" dt="2023-02-16T15:27:50.408" v="9505" actId="1035"/>
          <ac:picMkLst>
            <pc:docMk/>
            <pc:sldMk cId="3190106537" sldId="378"/>
            <ac:picMk id="16" creationId="{00000000-0000-0000-0000-000000000000}"/>
          </ac:picMkLst>
        </pc:picChg>
        <pc:picChg chg="mod">
          <ac:chgData name="Caron, Pierre Nicolas" userId="67919323-2a9e-407a-ba8f-538e7cd8aff0" providerId="ADAL" clId="{D9E2176A-3BFD-45D2-92B9-028823210940}" dt="2023-02-16T15:27:50.408" v="9505" actId="1035"/>
          <ac:picMkLst>
            <pc:docMk/>
            <pc:sldMk cId="3190106537" sldId="378"/>
            <ac:picMk id="19" creationId="{00000000-0000-0000-0000-000000000000}"/>
          </ac:picMkLst>
        </pc:picChg>
        <pc:picChg chg="mod">
          <ac:chgData name="Caron, Pierre Nicolas" userId="67919323-2a9e-407a-ba8f-538e7cd8aff0" providerId="ADAL" clId="{D9E2176A-3BFD-45D2-92B9-028823210940}" dt="2023-02-16T15:27:50.408" v="9505" actId="1035"/>
          <ac:picMkLst>
            <pc:docMk/>
            <pc:sldMk cId="3190106537" sldId="378"/>
            <ac:picMk id="21" creationId="{00000000-0000-0000-0000-000000000000}"/>
          </ac:picMkLst>
        </pc:picChg>
        <pc:picChg chg="mod">
          <ac:chgData name="Caron, Pierre Nicolas" userId="67919323-2a9e-407a-ba8f-538e7cd8aff0" providerId="ADAL" clId="{D9E2176A-3BFD-45D2-92B9-028823210940}" dt="2023-02-16T15:27:50.408" v="9505" actId="1035"/>
          <ac:picMkLst>
            <pc:docMk/>
            <pc:sldMk cId="3190106537" sldId="378"/>
            <ac:picMk id="22" creationId="{00000000-0000-0000-0000-000000000000}"/>
          </ac:picMkLst>
        </pc:picChg>
        <pc:cxnChg chg="add del mod">
          <ac:chgData name="Caron, Pierre Nicolas" userId="67919323-2a9e-407a-ba8f-538e7cd8aff0" providerId="ADAL" clId="{D9E2176A-3BFD-45D2-92B9-028823210940}" dt="2023-02-16T15:27:53.894" v="9506" actId="478"/>
          <ac:cxnSpMkLst>
            <pc:docMk/>
            <pc:sldMk cId="3190106537" sldId="378"/>
            <ac:cxnSpMk id="17" creationId="{BEB44E7A-65E6-5FD5-29DF-AE1315828C12}"/>
          </ac:cxnSpMkLst>
        </pc:cxnChg>
      </pc:sldChg>
      <pc:sldChg chg="addSp delSp modSp mod">
        <pc:chgData name="Caron, Pierre Nicolas" userId="67919323-2a9e-407a-ba8f-538e7cd8aff0" providerId="ADAL" clId="{D9E2176A-3BFD-45D2-92B9-028823210940}" dt="2023-02-16T15:36:17.018" v="9735" actId="5793"/>
        <pc:sldMkLst>
          <pc:docMk/>
          <pc:sldMk cId="2475600961" sldId="380"/>
        </pc:sldMkLst>
        <pc:spChg chg="mod">
          <ac:chgData name="Caron, Pierre Nicolas" userId="67919323-2a9e-407a-ba8f-538e7cd8aff0" providerId="ADAL" clId="{D9E2176A-3BFD-45D2-92B9-028823210940}" dt="2023-02-16T14:22:15.289" v="8179" actId="554"/>
          <ac:spMkLst>
            <pc:docMk/>
            <pc:sldMk cId="2475600961" sldId="380"/>
            <ac:spMk id="3" creationId="{00000000-0000-0000-0000-000000000000}"/>
          </ac:spMkLst>
        </pc:spChg>
        <pc:spChg chg="mod">
          <ac:chgData name="Caron, Pierre Nicolas" userId="67919323-2a9e-407a-ba8f-538e7cd8aff0" providerId="ADAL" clId="{D9E2176A-3BFD-45D2-92B9-028823210940}" dt="2023-02-10T10:50:56.132" v="3075"/>
          <ac:spMkLst>
            <pc:docMk/>
            <pc:sldMk cId="2475600961" sldId="380"/>
            <ac:spMk id="4" creationId="{3559C689-6256-DA61-E28B-EAF44122D838}"/>
          </ac:spMkLst>
        </pc:spChg>
        <pc:spChg chg="mod">
          <ac:chgData name="Caron, Pierre Nicolas" userId="67919323-2a9e-407a-ba8f-538e7cd8aff0" providerId="ADAL" clId="{D9E2176A-3BFD-45D2-92B9-028823210940}" dt="2023-02-16T14:22:15.289" v="8179" actId="554"/>
          <ac:spMkLst>
            <pc:docMk/>
            <pc:sldMk cId="2475600961" sldId="380"/>
            <ac:spMk id="5" creationId="{00000000-0000-0000-0000-000000000000}"/>
          </ac:spMkLst>
        </pc:spChg>
        <pc:spChg chg="mod">
          <ac:chgData name="Caron, Pierre Nicolas" userId="67919323-2a9e-407a-ba8f-538e7cd8aff0" providerId="ADAL" clId="{D9E2176A-3BFD-45D2-92B9-028823210940}" dt="2023-02-16T14:22:15.289" v="8179" actId="554"/>
          <ac:spMkLst>
            <pc:docMk/>
            <pc:sldMk cId="2475600961" sldId="380"/>
            <ac:spMk id="6" creationId="{00000000-0000-0000-0000-000000000000}"/>
          </ac:spMkLst>
        </pc:spChg>
        <pc:spChg chg="del">
          <ac:chgData name="Caron, Pierre Nicolas" userId="67919323-2a9e-407a-ba8f-538e7cd8aff0" providerId="ADAL" clId="{D9E2176A-3BFD-45D2-92B9-028823210940}" dt="2023-02-10T10:50:51.931" v="3074" actId="478"/>
          <ac:spMkLst>
            <pc:docMk/>
            <pc:sldMk cId="2475600961" sldId="380"/>
            <ac:spMk id="9" creationId="{00000000-0000-0000-0000-000000000000}"/>
          </ac:spMkLst>
        </pc:spChg>
        <pc:spChg chg="del mod">
          <ac:chgData name="Caron, Pierre Nicolas" userId="67919323-2a9e-407a-ba8f-538e7cd8aff0" providerId="ADAL" clId="{D9E2176A-3BFD-45D2-92B9-028823210940}" dt="2023-02-10T10:51:05.466" v="3077" actId="478"/>
          <ac:spMkLst>
            <pc:docMk/>
            <pc:sldMk cId="2475600961" sldId="380"/>
            <ac:spMk id="10" creationId="{00000000-0000-0000-0000-000000000000}"/>
          </ac:spMkLst>
        </pc:spChg>
        <pc:spChg chg="add mod">
          <ac:chgData name="Caron, Pierre Nicolas" userId="67919323-2a9e-407a-ba8f-538e7cd8aff0" providerId="ADAL" clId="{D9E2176A-3BFD-45D2-92B9-028823210940}" dt="2023-02-16T15:35:47.459" v="9677" actId="20577"/>
          <ac:spMkLst>
            <pc:docMk/>
            <pc:sldMk cId="2475600961" sldId="380"/>
            <ac:spMk id="11" creationId="{886F7450-30DE-4742-8140-12B517DB1EFB}"/>
          </ac:spMkLst>
        </pc:spChg>
        <pc:spChg chg="mod">
          <ac:chgData name="Caron, Pierre Nicolas" userId="67919323-2a9e-407a-ba8f-538e7cd8aff0" providerId="ADAL" clId="{D9E2176A-3BFD-45D2-92B9-028823210940}" dt="2023-02-16T14:22:15.289" v="8179" actId="554"/>
          <ac:spMkLst>
            <pc:docMk/>
            <pc:sldMk cId="2475600961" sldId="380"/>
            <ac:spMk id="12" creationId="{00000000-0000-0000-0000-000000000000}"/>
          </ac:spMkLst>
        </pc:spChg>
        <pc:spChg chg="add mod">
          <ac:chgData name="Caron, Pierre Nicolas" userId="67919323-2a9e-407a-ba8f-538e7cd8aff0" providerId="ADAL" clId="{D9E2176A-3BFD-45D2-92B9-028823210940}" dt="2023-02-16T15:36:17.018" v="9735" actId="5793"/>
          <ac:spMkLst>
            <pc:docMk/>
            <pc:sldMk cId="2475600961" sldId="380"/>
            <ac:spMk id="15" creationId="{89AF73D1-2CB1-E3EC-4275-4ECFD118AEB2}"/>
          </ac:spMkLst>
        </pc:spChg>
        <pc:spChg chg="mod">
          <ac:chgData name="Caron, Pierre Nicolas" userId="67919323-2a9e-407a-ba8f-538e7cd8aff0" providerId="ADAL" clId="{D9E2176A-3BFD-45D2-92B9-028823210940}" dt="2023-02-16T14:22:15.289" v="8179" actId="554"/>
          <ac:spMkLst>
            <pc:docMk/>
            <pc:sldMk cId="2475600961" sldId="380"/>
            <ac:spMk id="16" creationId="{00000000-0000-0000-0000-000000000000}"/>
          </ac:spMkLst>
        </pc:spChg>
        <pc:spChg chg="add mod">
          <ac:chgData name="Caron, Pierre Nicolas" userId="67919323-2a9e-407a-ba8f-538e7cd8aff0" providerId="ADAL" clId="{D9E2176A-3BFD-45D2-92B9-028823210940}" dt="2023-02-16T15:36:09.905" v="9733" actId="6549"/>
          <ac:spMkLst>
            <pc:docMk/>
            <pc:sldMk cId="2475600961" sldId="380"/>
            <ac:spMk id="17" creationId="{EF0347B7-A8BF-94BC-AC5C-1F9AED45CE36}"/>
          </ac:spMkLst>
        </pc:spChg>
        <pc:spChg chg="add mod">
          <ac:chgData name="Caron, Pierre Nicolas" userId="67919323-2a9e-407a-ba8f-538e7cd8aff0" providerId="ADAL" clId="{D9E2176A-3BFD-45D2-92B9-028823210940}" dt="2023-02-16T14:22:15.289" v="8179" actId="554"/>
          <ac:spMkLst>
            <pc:docMk/>
            <pc:sldMk cId="2475600961" sldId="380"/>
            <ac:spMk id="19" creationId="{C7C487C8-5664-254A-8022-35ABBF341513}"/>
          </ac:spMkLst>
        </pc:spChg>
        <pc:spChg chg="mod">
          <ac:chgData name="Caron, Pierre Nicolas" userId="67919323-2a9e-407a-ba8f-538e7cd8aff0" providerId="ADAL" clId="{D9E2176A-3BFD-45D2-92B9-028823210940}" dt="2023-02-16T14:22:15.289" v="8179" actId="554"/>
          <ac:spMkLst>
            <pc:docMk/>
            <pc:sldMk cId="2475600961" sldId="380"/>
            <ac:spMk id="20" creationId="{00000000-0000-0000-0000-000000000000}"/>
          </ac:spMkLst>
        </pc:spChg>
        <pc:spChg chg="mod">
          <ac:chgData name="Caron, Pierre Nicolas" userId="67919323-2a9e-407a-ba8f-538e7cd8aff0" providerId="ADAL" clId="{D9E2176A-3BFD-45D2-92B9-028823210940}" dt="2023-02-16T14:22:15.289" v="8179" actId="554"/>
          <ac:spMkLst>
            <pc:docMk/>
            <pc:sldMk cId="2475600961" sldId="380"/>
            <ac:spMk id="21" creationId="{00000000-0000-0000-0000-000000000000}"/>
          </ac:spMkLst>
        </pc:spChg>
        <pc:spChg chg="mod">
          <ac:chgData name="Caron, Pierre Nicolas" userId="67919323-2a9e-407a-ba8f-538e7cd8aff0" providerId="ADAL" clId="{D9E2176A-3BFD-45D2-92B9-028823210940}" dt="2023-02-16T14:22:15.289" v="8179" actId="554"/>
          <ac:spMkLst>
            <pc:docMk/>
            <pc:sldMk cId="2475600961" sldId="380"/>
            <ac:spMk id="22" creationId="{00000000-0000-0000-0000-000000000000}"/>
          </ac:spMkLst>
        </pc:spChg>
        <pc:spChg chg="mod">
          <ac:chgData name="Caron, Pierre Nicolas" userId="67919323-2a9e-407a-ba8f-538e7cd8aff0" providerId="ADAL" clId="{D9E2176A-3BFD-45D2-92B9-028823210940}" dt="2023-02-16T14:22:15.289" v="8179" actId="554"/>
          <ac:spMkLst>
            <pc:docMk/>
            <pc:sldMk cId="2475600961" sldId="380"/>
            <ac:spMk id="29" creationId="{00000000-0000-0000-0000-000000000000}"/>
          </ac:spMkLst>
        </pc:spChg>
        <pc:spChg chg="add mod ord">
          <ac:chgData name="Caron, Pierre Nicolas" userId="67919323-2a9e-407a-ba8f-538e7cd8aff0" providerId="ADAL" clId="{D9E2176A-3BFD-45D2-92B9-028823210940}" dt="2023-02-16T14:22:15.289" v="8179" actId="554"/>
          <ac:spMkLst>
            <pc:docMk/>
            <pc:sldMk cId="2475600961" sldId="380"/>
            <ac:spMk id="30" creationId="{E6211943-5AC9-59F3-0FFC-944EDC5CA16C}"/>
          </ac:spMkLst>
        </pc:spChg>
        <pc:spChg chg="add mod ord">
          <ac:chgData name="Caron, Pierre Nicolas" userId="67919323-2a9e-407a-ba8f-538e7cd8aff0" providerId="ADAL" clId="{D9E2176A-3BFD-45D2-92B9-028823210940}" dt="2023-02-16T14:22:15.289" v="8179" actId="554"/>
          <ac:spMkLst>
            <pc:docMk/>
            <pc:sldMk cId="2475600961" sldId="380"/>
            <ac:spMk id="31" creationId="{E3BE1F6D-5EC3-FD59-37F7-845C5405F6A8}"/>
          </ac:spMkLst>
        </pc:spChg>
        <pc:spChg chg="add mod">
          <ac:chgData name="Caron, Pierre Nicolas" userId="67919323-2a9e-407a-ba8f-538e7cd8aff0" providerId="ADAL" clId="{D9E2176A-3BFD-45D2-92B9-028823210940}" dt="2023-02-16T14:22:15.289" v="8179" actId="554"/>
          <ac:spMkLst>
            <pc:docMk/>
            <pc:sldMk cId="2475600961" sldId="380"/>
            <ac:spMk id="33" creationId="{70F050CF-CC95-8C0A-0E6E-CA032B2FC661}"/>
          </ac:spMkLst>
        </pc:spChg>
        <pc:spChg chg="add mod">
          <ac:chgData name="Caron, Pierre Nicolas" userId="67919323-2a9e-407a-ba8f-538e7cd8aff0" providerId="ADAL" clId="{D9E2176A-3BFD-45D2-92B9-028823210940}" dt="2023-02-16T14:22:15.289" v="8179" actId="554"/>
          <ac:spMkLst>
            <pc:docMk/>
            <pc:sldMk cId="2475600961" sldId="380"/>
            <ac:spMk id="35" creationId="{32AF8202-6F76-9DFE-7189-244D9A539D0B}"/>
          </ac:spMkLst>
        </pc:spChg>
        <pc:spChg chg="add mod">
          <ac:chgData name="Caron, Pierre Nicolas" userId="67919323-2a9e-407a-ba8f-538e7cd8aff0" providerId="ADAL" clId="{D9E2176A-3BFD-45D2-92B9-028823210940}" dt="2023-02-16T14:22:15.289" v="8179" actId="554"/>
          <ac:spMkLst>
            <pc:docMk/>
            <pc:sldMk cId="2475600961" sldId="380"/>
            <ac:spMk id="39" creationId="{8F1BB75F-234A-62CE-5E9E-BF1D904D1257}"/>
          </ac:spMkLst>
        </pc:spChg>
        <pc:spChg chg="add del">
          <ac:chgData name="Caron, Pierre Nicolas" userId="67919323-2a9e-407a-ba8f-538e7cd8aff0" providerId="ADAL" clId="{D9E2176A-3BFD-45D2-92B9-028823210940}" dt="2023-02-10T11:07:49.725" v="3494" actId="22"/>
          <ac:spMkLst>
            <pc:docMk/>
            <pc:sldMk cId="2475600961" sldId="380"/>
            <ac:spMk id="41" creationId="{33097D50-2821-2863-159C-E2A784CB00EF}"/>
          </ac:spMkLst>
        </pc:spChg>
        <pc:spChg chg="add mod">
          <ac:chgData name="Caron, Pierre Nicolas" userId="67919323-2a9e-407a-ba8f-538e7cd8aff0" providerId="ADAL" clId="{D9E2176A-3BFD-45D2-92B9-028823210940}" dt="2023-02-16T14:22:15.289" v="8179" actId="554"/>
          <ac:spMkLst>
            <pc:docMk/>
            <pc:sldMk cId="2475600961" sldId="380"/>
            <ac:spMk id="43" creationId="{9A4A44E5-8432-69F2-7486-D8867D050421}"/>
          </ac:spMkLst>
        </pc:spChg>
        <pc:spChg chg="add mod ord">
          <ac:chgData name="Caron, Pierre Nicolas" userId="67919323-2a9e-407a-ba8f-538e7cd8aff0" providerId="ADAL" clId="{D9E2176A-3BFD-45D2-92B9-028823210940}" dt="2023-02-16T14:22:15.289" v="8179" actId="554"/>
          <ac:spMkLst>
            <pc:docMk/>
            <pc:sldMk cId="2475600961" sldId="380"/>
            <ac:spMk id="44" creationId="{9FB9DCD3-725E-F053-414D-BAD9C7FF4E4F}"/>
          </ac:spMkLst>
        </pc:spChg>
        <pc:spChg chg="add mod ord">
          <ac:chgData name="Caron, Pierre Nicolas" userId="67919323-2a9e-407a-ba8f-538e7cd8aff0" providerId="ADAL" clId="{D9E2176A-3BFD-45D2-92B9-028823210940}" dt="2023-02-16T14:22:15.289" v="8179" actId="554"/>
          <ac:spMkLst>
            <pc:docMk/>
            <pc:sldMk cId="2475600961" sldId="380"/>
            <ac:spMk id="45" creationId="{7EE1C8E3-7AF7-0D43-9C38-CAD58AEC31FF}"/>
          </ac:spMkLst>
        </pc:spChg>
        <pc:spChg chg="add del mod">
          <ac:chgData name="Caron, Pierre Nicolas" userId="67919323-2a9e-407a-ba8f-538e7cd8aff0" providerId="ADAL" clId="{D9E2176A-3BFD-45D2-92B9-028823210940}" dt="2023-02-10T11:13:21.025" v="3663" actId="478"/>
          <ac:spMkLst>
            <pc:docMk/>
            <pc:sldMk cId="2475600961" sldId="380"/>
            <ac:spMk id="46" creationId="{BFDC9D46-784B-B6E6-DFFF-44B41504FFDA}"/>
          </ac:spMkLst>
        </pc:spChg>
        <pc:grpChg chg="mod">
          <ac:chgData name="Caron, Pierre Nicolas" userId="67919323-2a9e-407a-ba8f-538e7cd8aff0" providerId="ADAL" clId="{D9E2176A-3BFD-45D2-92B9-028823210940}" dt="2023-02-16T14:22:15.289" v="8179" actId="554"/>
          <ac:grpSpMkLst>
            <pc:docMk/>
            <pc:sldMk cId="2475600961" sldId="380"/>
            <ac:grpSpMk id="2" creationId="{00000000-0000-0000-0000-000000000000}"/>
          </ac:grpSpMkLst>
        </pc:grpChg>
        <pc:grpChg chg="add mod">
          <ac:chgData name="Caron, Pierre Nicolas" userId="67919323-2a9e-407a-ba8f-538e7cd8aff0" providerId="ADAL" clId="{D9E2176A-3BFD-45D2-92B9-028823210940}" dt="2023-02-16T14:22:15.289" v="8179" actId="554"/>
          <ac:grpSpMkLst>
            <pc:docMk/>
            <pc:sldMk cId="2475600961" sldId="380"/>
            <ac:grpSpMk id="10" creationId="{16DE490E-AB63-45F1-62F7-5A1BC7B894DE}"/>
          </ac:grpSpMkLst>
        </pc:grpChg>
        <pc:grpChg chg="add mod">
          <ac:chgData name="Caron, Pierre Nicolas" userId="67919323-2a9e-407a-ba8f-538e7cd8aff0" providerId="ADAL" clId="{D9E2176A-3BFD-45D2-92B9-028823210940}" dt="2023-02-16T14:22:15.289" v="8179" actId="554"/>
          <ac:grpSpMkLst>
            <pc:docMk/>
            <pc:sldMk cId="2475600961" sldId="380"/>
            <ac:grpSpMk id="36" creationId="{1676EA13-1050-3A95-F322-744A4D6B0329}"/>
          </ac:grpSpMkLst>
        </pc:grpChg>
        <pc:grpChg chg="add mod">
          <ac:chgData name="Caron, Pierre Nicolas" userId="67919323-2a9e-407a-ba8f-538e7cd8aff0" providerId="ADAL" clId="{D9E2176A-3BFD-45D2-92B9-028823210940}" dt="2023-02-16T14:22:15.289" v="8179" actId="554"/>
          <ac:grpSpMkLst>
            <pc:docMk/>
            <pc:sldMk cId="2475600961" sldId="380"/>
            <ac:grpSpMk id="37" creationId="{3761B336-C989-E98E-BEDA-A13A0BFF1ED0}"/>
          </ac:grpSpMkLst>
        </pc:grpChg>
        <pc:picChg chg="mod">
          <ac:chgData name="Caron, Pierre Nicolas" userId="67919323-2a9e-407a-ba8f-538e7cd8aff0" providerId="ADAL" clId="{D9E2176A-3BFD-45D2-92B9-028823210940}" dt="2023-02-16T14:22:15.289" v="8179" actId="554"/>
          <ac:picMkLst>
            <pc:docMk/>
            <pc:sldMk cId="2475600961" sldId="380"/>
            <ac:picMk id="7" creationId="{00000000-0000-0000-0000-000000000000}"/>
          </ac:picMkLst>
        </pc:picChg>
        <pc:picChg chg="mod">
          <ac:chgData name="Caron, Pierre Nicolas" userId="67919323-2a9e-407a-ba8f-538e7cd8aff0" providerId="ADAL" clId="{D9E2176A-3BFD-45D2-92B9-028823210940}" dt="2023-02-16T14:22:15.289" v="8179" actId="554"/>
          <ac:picMkLst>
            <pc:docMk/>
            <pc:sldMk cId="2475600961" sldId="380"/>
            <ac:picMk id="13" creationId="{00000000-0000-0000-0000-000000000000}"/>
          </ac:picMkLst>
        </pc:picChg>
        <pc:picChg chg="del mod">
          <ac:chgData name="Caron, Pierre Nicolas" userId="67919323-2a9e-407a-ba8f-538e7cd8aff0" providerId="ADAL" clId="{D9E2176A-3BFD-45D2-92B9-028823210940}" dt="2023-02-10T11:04:37.995" v="3452" actId="478"/>
          <ac:picMkLst>
            <pc:docMk/>
            <pc:sldMk cId="2475600961" sldId="380"/>
            <ac:picMk id="14" creationId="{00000000-0000-0000-0000-000000000000}"/>
          </ac:picMkLst>
        </pc:picChg>
        <pc:picChg chg="mod">
          <ac:chgData name="Caron, Pierre Nicolas" userId="67919323-2a9e-407a-ba8f-538e7cd8aff0" providerId="ADAL" clId="{D9E2176A-3BFD-45D2-92B9-028823210940}" dt="2023-02-16T14:22:15.289" v="8179" actId="554"/>
          <ac:picMkLst>
            <pc:docMk/>
            <pc:sldMk cId="2475600961" sldId="380"/>
            <ac:picMk id="23" creationId="{00000000-0000-0000-0000-000000000000}"/>
          </ac:picMkLst>
        </pc:picChg>
        <pc:picChg chg="del">
          <ac:chgData name="Caron, Pierre Nicolas" userId="67919323-2a9e-407a-ba8f-538e7cd8aff0" providerId="ADAL" clId="{D9E2176A-3BFD-45D2-92B9-028823210940}" dt="2023-02-10T11:04:37.995" v="3452" actId="478"/>
          <ac:picMkLst>
            <pc:docMk/>
            <pc:sldMk cId="2475600961" sldId="380"/>
            <ac:picMk id="24" creationId="{00000000-0000-0000-0000-000000000000}"/>
          </ac:picMkLst>
        </pc:picChg>
        <pc:picChg chg="mod">
          <ac:chgData name="Caron, Pierre Nicolas" userId="67919323-2a9e-407a-ba8f-538e7cd8aff0" providerId="ADAL" clId="{D9E2176A-3BFD-45D2-92B9-028823210940}" dt="2023-02-16T14:22:15.289" v="8179" actId="554"/>
          <ac:picMkLst>
            <pc:docMk/>
            <pc:sldMk cId="2475600961" sldId="380"/>
            <ac:picMk id="25" creationId="{00000000-0000-0000-0000-000000000000}"/>
          </ac:picMkLst>
        </pc:picChg>
        <pc:picChg chg="mod">
          <ac:chgData name="Caron, Pierre Nicolas" userId="67919323-2a9e-407a-ba8f-538e7cd8aff0" providerId="ADAL" clId="{D9E2176A-3BFD-45D2-92B9-028823210940}" dt="2023-02-16T14:22:15.289" v="8179" actId="554"/>
          <ac:picMkLst>
            <pc:docMk/>
            <pc:sldMk cId="2475600961" sldId="380"/>
            <ac:picMk id="26" creationId="{00000000-0000-0000-0000-000000000000}"/>
          </ac:picMkLst>
        </pc:picChg>
        <pc:picChg chg="mod">
          <ac:chgData name="Caron, Pierre Nicolas" userId="67919323-2a9e-407a-ba8f-538e7cd8aff0" providerId="ADAL" clId="{D9E2176A-3BFD-45D2-92B9-028823210940}" dt="2023-02-16T14:22:15.289" v="8179" actId="554"/>
          <ac:picMkLst>
            <pc:docMk/>
            <pc:sldMk cId="2475600961" sldId="380"/>
            <ac:picMk id="27" creationId="{00000000-0000-0000-0000-000000000000}"/>
          </ac:picMkLst>
        </pc:picChg>
        <pc:picChg chg="mod">
          <ac:chgData name="Caron, Pierre Nicolas" userId="67919323-2a9e-407a-ba8f-538e7cd8aff0" providerId="ADAL" clId="{D9E2176A-3BFD-45D2-92B9-028823210940}" dt="2023-02-16T14:22:15.289" v="8179" actId="554"/>
          <ac:picMkLst>
            <pc:docMk/>
            <pc:sldMk cId="2475600961" sldId="380"/>
            <ac:picMk id="28" creationId="{00000000-0000-0000-0000-000000000000}"/>
          </ac:picMkLst>
        </pc:picChg>
        <pc:cxnChg chg="add del mod">
          <ac:chgData name="Caron, Pierre Nicolas" userId="67919323-2a9e-407a-ba8f-538e7cd8aff0" providerId="ADAL" clId="{D9E2176A-3BFD-45D2-92B9-028823210940}" dt="2023-02-16T14:22:18.245" v="8180" actId="478"/>
          <ac:cxnSpMkLst>
            <pc:docMk/>
            <pc:sldMk cId="2475600961" sldId="380"/>
            <ac:cxnSpMk id="9" creationId="{FF594558-51ED-C31C-BF1D-BA661032C730}"/>
          </ac:cxnSpMkLst>
        </pc:cxnChg>
      </pc:sldChg>
      <pc:sldChg chg="addSp delSp modSp mod">
        <pc:chgData name="Caron, Pierre Nicolas" userId="67919323-2a9e-407a-ba8f-538e7cd8aff0" providerId="ADAL" clId="{D9E2176A-3BFD-45D2-92B9-028823210940}" dt="2023-02-16T15:41:51.456" v="9830" actId="1035"/>
        <pc:sldMkLst>
          <pc:docMk/>
          <pc:sldMk cId="4060814106" sldId="381"/>
        </pc:sldMkLst>
        <pc:spChg chg="mod">
          <ac:chgData name="Caron, Pierre Nicolas" userId="67919323-2a9e-407a-ba8f-538e7cd8aff0" providerId="ADAL" clId="{D9E2176A-3BFD-45D2-92B9-028823210940}" dt="2023-02-10T16:21:21" v="4725"/>
          <ac:spMkLst>
            <pc:docMk/>
            <pc:sldMk cId="4060814106" sldId="381"/>
            <ac:spMk id="2" creationId="{62EE1CB3-3017-834D-DD02-EDB95FA1AF36}"/>
          </ac:spMkLst>
        </pc:spChg>
        <pc:spChg chg="add mod">
          <ac:chgData name="Caron, Pierre Nicolas" userId="67919323-2a9e-407a-ba8f-538e7cd8aff0" providerId="ADAL" clId="{D9E2176A-3BFD-45D2-92B9-028823210940}" dt="2023-02-16T15:41:25.952" v="9814" actId="20577"/>
          <ac:spMkLst>
            <pc:docMk/>
            <pc:sldMk cId="4060814106" sldId="381"/>
            <ac:spMk id="4" creationId="{58189CB0-0422-9DF7-770F-2A26D6BD844B}"/>
          </ac:spMkLst>
        </pc:spChg>
        <pc:spChg chg="add del mod">
          <ac:chgData name="Caron, Pierre Nicolas" userId="67919323-2a9e-407a-ba8f-538e7cd8aff0" providerId="ADAL" clId="{D9E2176A-3BFD-45D2-92B9-028823210940}" dt="2023-02-16T15:41:45.912" v="9826" actId="478"/>
          <ac:spMkLst>
            <pc:docMk/>
            <pc:sldMk cId="4060814106" sldId="381"/>
            <ac:spMk id="7" creationId="{05B29EA5-2240-9915-7CF8-BA35CE712EC7}"/>
          </ac:spMkLst>
        </pc:spChg>
        <pc:spChg chg="add del mod">
          <ac:chgData name="Caron, Pierre Nicolas" userId="67919323-2a9e-407a-ba8f-538e7cd8aff0" providerId="ADAL" clId="{D9E2176A-3BFD-45D2-92B9-028823210940}" dt="2023-02-16T15:41:44.499" v="9825" actId="21"/>
          <ac:spMkLst>
            <pc:docMk/>
            <pc:sldMk cId="4060814106" sldId="381"/>
            <ac:spMk id="8" creationId="{E9E7E968-3D1E-E46D-E1C8-DEE65DFD5076}"/>
          </ac:spMkLst>
        </pc:spChg>
        <pc:spChg chg="del">
          <ac:chgData name="Caron, Pierre Nicolas" userId="67919323-2a9e-407a-ba8f-538e7cd8aff0" providerId="ADAL" clId="{D9E2176A-3BFD-45D2-92B9-028823210940}" dt="2023-02-10T16:21:14.735" v="4724" actId="478"/>
          <ac:spMkLst>
            <pc:docMk/>
            <pc:sldMk cId="4060814106" sldId="381"/>
            <ac:spMk id="9" creationId="{00000000-0000-0000-0000-000000000000}"/>
          </ac:spMkLst>
        </pc:spChg>
        <pc:spChg chg="add mod">
          <ac:chgData name="Caron, Pierre Nicolas" userId="67919323-2a9e-407a-ba8f-538e7cd8aff0" providerId="ADAL" clId="{D9E2176A-3BFD-45D2-92B9-028823210940}" dt="2023-02-16T15:41:47.682" v="9827"/>
          <ac:spMkLst>
            <pc:docMk/>
            <pc:sldMk cId="4060814106" sldId="381"/>
            <ac:spMk id="9" creationId="{0DC169E1-4A18-910E-AAAA-40902BB5930C}"/>
          </ac:spMkLst>
        </pc:spChg>
        <pc:spChg chg="del mod">
          <ac:chgData name="Caron, Pierre Nicolas" userId="67919323-2a9e-407a-ba8f-538e7cd8aff0" providerId="ADAL" clId="{D9E2176A-3BFD-45D2-92B9-028823210940}" dt="2023-02-10T16:22:38.641" v="4730" actId="478"/>
          <ac:spMkLst>
            <pc:docMk/>
            <pc:sldMk cId="4060814106" sldId="381"/>
            <ac:spMk id="10" creationId="{00000000-0000-0000-0000-000000000000}"/>
          </ac:spMkLst>
        </pc:spChg>
        <pc:spChg chg="mod">
          <ac:chgData name="Caron, Pierre Nicolas" userId="67919323-2a9e-407a-ba8f-538e7cd8aff0" providerId="ADAL" clId="{D9E2176A-3BFD-45D2-92B9-028823210940}" dt="2023-02-16T15:41:51.456" v="9830" actId="1035"/>
          <ac:spMkLst>
            <pc:docMk/>
            <pc:sldMk cId="4060814106" sldId="381"/>
            <ac:spMk id="16" creationId="{00000000-0000-0000-0000-000000000000}"/>
          </ac:spMkLst>
        </pc:spChg>
        <pc:spChg chg="mod">
          <ac:chgData name="Caron, Pierre Nicolas" userId="67919323-2a9e-407a-ba8f-538e7cd8aff0" providerId="ADAL" clId="{D9E2176A-3BFD-45D2-92B9-028823210940}" dt="2023-02-16T15:41:51.456" v="9830" actId="1035"/>
          <ac:spMkLst>
            <pc:docMk/>
            <pc:sldMk cId="4060814106" sldId="381"/>
            <ac:spMk id="17" creationId="{00000000-0000-0000-0000-000000000000}"/>
          </ac:spMkLst>
        </pc:spChg>
        <pc:spChg chg="mod">
          <ac:chgData name="Caron, Pierre Nicolas" userId="67919323-2a9e-407a-ba8f-538e7cd8aff0" providerId="ADAL" clId="{D9E2176A-3BFD-45D2-92B9-028823210940}" dt="2023-02-16T15:41:51.456" v="9830" actId="1035"/>
          <ac:spMkLst>
            <pc:docMk/>
            <pc:sldMk cId="4060814106" sldId="381"/>
            <ac:spMk id="19" creationId="{00000000-0000-0000-0000-000000000000}"/>
          </ac:spMkLst>
        </pc:spChg>
        <pc:grpChg chg="add mod">
          <ac:chgData name="Caron, Pierre Nicolas" userId="67919323-2a9e-407a-ba8f-538e7cd8aff0" providerId="ADAL" clId="{D9E2176A-3BFD-45D2-92B9-028823210940}" dt="2023-02-16T15:41:51.456" v="9830" actId="1035"/>
          <ac:grpSpMkLst>
            <pc:docMk/>
            <pc:sldMk cId="4060814106" sldId="381"/>
            <ac:grpSpMk id="6" creationId="{09405BEF-7F4D-D9A0-C54F-4E4CC116B9DF}"/>
          </ac:grpSpMkLst>
        </pc:grpChg>
        <pc:picChg chg="mod">
          <ac:chgData name="Caron, Pierre Nicolas" userId="67919323-2a9e-407a-ba8f-538e7cd8aff0" providerId="ADAL" clId="{D9E2176A-3BFD-45D2-92B9-028823210940}" dt="2023-02-16T15:41:51.456" v="9830" actId="1035"/>
          <ac:picMkLst>
            <pc:docMk/>
            <pc:sldMk cId="4060814106" sldId="381"/>
            <ac:picMk id="11" creationId="{00000000-0000-0000-0000-000000000000}"/>
          </ac:picMkLst>
        </pc:picChg>
        <pc:picChg chg="mod">
          <ac:chgData name="Caron, Pierre Nicolas" userId="67919323-2a9e-407a-ba8f-538e7cd8aff0" providerId="ADAL" clId="{D9E2176A-3BFD-45D2-92B9-028823210940}" dt="2023-02-16T15:41:51.456" v="9830" actId="1035"/>
          <ac:picMkLst>
            <pc:docMk/>
            <pc:sldMk cId="4060814106" sldId="381"/>
            <ac:picMk id="15" creationId="{00000000-0000-0000-0000-000000000000}"/>
          </ac:picMkLst>
        </pc:picChg>
        <pc:picChg chg="mod">
          <ac:chgData name="Caron, Pierre Nicolas" userId="67919323-2a9e-407a-ba8f-538e7cd8aff0" providerId="ADAL" clId="{D9E2176A-3BFD-45D2-92B9-028823210940}" dt="2023-02-16T15:41:51.456" v="9830" actId="1035"/>
          <ac:picMkLst>
            <pc:docMk/>
            <pc:sldMk cId="4060814106" sldId="381"/>
            <ac:picMk id="18" creationId="{00000000-0000-0000-0000-000000000000}"/>
          </ac:picMkLst>
        </pc:picChg>
        <pc:cxnChg chg="add del mod">
          <ac:chgData name="Caron, Pierre Nicolas" userId="67919323-2a9e-407a-ba8f-538e7cd8aff0" providerId="ADAL" clId="{D9E2176A-3BFD-45D2-92B9-028823210940}" dt="2023-02-16T14:27:17.157" v="8242" actId="478"/>
          <ac:cxnSpMkLst>
            <pc:docMk/>
            <pc:sldMk cId="4060814106" sldId="381"/>
            <ac:cxnSpMk id="5" creationId="{6E6B806C-18AC-C771-DD51-47A89844B3AF}"/>
          </ac:cxnSpMkLst>
        </pc:cxnChg>
      </pc:sldChg>
      <pc:sldChg chg="addSp delSp modSp mod">
        <pc:chgData name="Caron, Pierre Nicolas" userId="67919323-2a9e-407a-ba8f-538e7cd8aff0" providerId="ADAL" clId="{D9E2176A-3BFD-45D2-92B9-028823210940}" dt="2023-02-16T15:32:08.113" v="9611" actId="6549"/>
        <pc:sldMkLst>
          <pc:docMk/>
          <pc:sldMk cId="1772389888" sldId="383"/>
        </pc:sldMkLst>
        <pc:spChg chg="mod">
          <ac:chgData name="Caron, Pierre Nicolas" userId="67919323-2a9e-407a-ba8f-538e7cd8aff0" providerId="ADAL" clId="{D9E2176A-3BFD-45D2-92B9-028823210940}" dt="2023-02-10T08:09:57.242" v="731"/>
          <ac:spMkLst>
            <pc:docMk/>
            <pc:sldMk cId="1772389888" sldId="383"/>
            <ac:spMk id="2" creationId="{00000000-0000-0000-0000-000000000000}"/>
          </ac:spMkLst>
        </pc:spChg>
        <pc:spChg chg="mod">
          <ac:chgData name="Caron, Pierre Nicolas" userId="67919323-2a9e-407a-ba8f-538e7cd8aff0" providerId="ADAL" clId="{D9E2176A-3BFD-45D2-92B9-028823210940}" dt="2023-02-16T13:15:12.636" v="7158" actId="207"/>
          <ac:spMkLst>
            <pc:docMk/>
            <pc:sldMk cId="1772389888" sldId="383"/>
            <ac:spMk id="3" creationId="{00000000-0000-0000-0000-000000000000}"/>
          </ac:spMkLst>
        </pc:spChg>
        <pc:spChg chg="add mod">
          <ac:chgData name="Caron, Pierre Nicolas" userId="67919323-2a9e-407a-ba8f-538e7cd8aff0" providerId="ADAL" clId="{D9E2176A-3BFD-45D2-92B9-028823210940}" dt="2023-02-16T15:32:08.113" v="9611" actId="6549"/>
          <ac:spMkLst>
            <pc:docMk/>
            <pc:sldMk cId="1772389888" sldId="383"/>
            <ac:spMk id="6" creationId="{58B3B0D4-1E01-4701-0BA2-3E7606ED0ACB}"/>
          </ac:spMkLst>
        </pc:spChg>
        <pc:spChg chg="add del">
          <ac:chgData name="Caron, Pierre Nicolas" userId="67919323-2a9e-407a-ba8f-538e7cd8aff0" providerId="ADAL" clId="{D9E2176A-3BFD-45D2-92B9-028823210940}" dt="2023-02-10T08:11:12.026" v="750" actId="22"/>
          <ac:spMkLst>
            <pc:docMk/>
            <pc:sldMk cId="1772389888" sldId="383"/>
            <ac:spMk id="9" creationId="{CC4CDA96-21D4-2DCB-C93E-3F41A8BD9AD6}"/>
          </ac:spMkLst>
        </pc:spChg>
        <pc:spChg chg="mod">
          <ac:chgData name="Caron, Pierre Nicolas" userId="67919323-2a9e-407a-ba8f-538e7cd8aff0" providerId="ADAL" clId="{D9E2176A-3BFD-45D2-92B9-028823210940}" dt="2023-02-16T13:13:31.865" v="7136" actId="164"/>
          <ac:spMkLst>
            <pc:docMk/>
            <pc:sldMk cId="1772389888" sldId="383"/>
            <ac:spMk id="11" creationId="{00000000-0000-0000-0000-000000000000}"/>
          </ac:spMkLst>
        </pc:spChg>
        <pc:spChg chg="mod topLvl">
          <ac:chgData name="Caron, Pierre Nicolas" userId="67919323-2a9e-407a-ba8f-538e7cd8aff0" providerId="ADAL" clId="{D9E2176A-3BFD-45D2-92B9-028823210940}" dt="2023-02-16T13:14:20.708" v="7154" actId="14100"/>
          <ac:spMkLst>
            <pc:docMk/>
            <pc:sldMk cId="1772389888" sldId="383"/>
            <ac:spMk id="13" creationId="{00000000-0000-0000-0000-000000000000}"/>
          </ac:spMkLst>
        </pc:spChg>
        <pc:spChg chg="add mod">
          <ac:chgData name="Caron, Pierre Nicolas" userId="67919323-2a9e-407a-ba8f-538e7cd8aff0" providerId="ADAL" clId="{D9E2176A-3BFD-45D2-92B9-028823210940}" dt="2023-02-16T13:13:31.865" v="7136" actId="164"/>
          <ac:spMkLst>
            <pc:docMk/>
            <pc:sldMk cId="1772389888" sldId="383"/>
            <ac:spMk id="20" creationId="{537EC715-DABF-ECF9-8ACB-51032F0486E6}"/>
          </ac:spMkLst>
        </pc:spChg>
        <pc:spChg chg="add mod">
          <ac:chgData name="Caron, Pierre Nicolas" userId="67919323-2a9e-407a-ba8f-538e7cd8aff0" providerId="ADAL" clId="{D9E2176A-3BFD-45D2-92B9-028823210940}" dt="2023-02-16T13:13:31.865" v="7136" actId="164"/>
          <ac:spMkLst>
            <pc:docMk/>
            <pc:sldMk cId="1772389888" sldId="383"/>
            <ac:spMk id="21" creationId="{53F67D75-4C74-5796-8DB7-E6A66345881A}"/>
          </ac:spMkLst>
        </pc:spChg>
        <pc:spChg chg="del mod">
          <ac:chgData name="Caron, Pierre Nicolas" userId="67919323-2a9e-407a-ba8f-538e7cd8aff0" providerId="ADAL" clId="{D9E2176A-3BFD-45D2-92B9-028823210940}" dt="2023-02-10T08:12:05.148" v="762" actId="478"/>
          <ac:spMkLst>
            <pc:docMk/>
            <pc:sldMk cId="1772389888" sldId="383"/>
            <ac:spMk id="22" creationId="{00000000-0000-0000-0000-000000000000}"/>
          </ac:spMkLst>
        </pc:spChg>
        <pc:spChg chg="add mod">
          <ac:chgData name="Caron, Pierre Nicolas" userId="67919323-2a9e-407a-ba8f-538e7cd8aff0" providerId="ADAL" clId="{D9E2176A-3BFD-45D2-92B9-028823210940}" dt="2023-02-16T13:13:31.865" v="7136" actId="164"/>
          <ac:spMkLst>
            <pc:docMk/>
            <pc:sldMk cId="1772389888" sldId="383"/>
            <ac:spMk id="23" creationId="{40CD3943-34F0-7EBB-A7D1-34B879CDC3F2}"/>
          </ac:spMkLst>
        </pc:spChg>
        <pc:spChg chg="del">
          <ac:chgData name="Caron, Pierre Nicolas" userId="67919323-2a9e-407a-ba8f-538e7cd8aff0" providerId="ADAL" clId="{D9E2176A-3BFD-45D2-92B9-028823210940}" dt="2023-02-10T08:25:14.671" v="887" actId="478"/>
          <ac:spMkLst>
            <pc:docMk/>
            <pc:sldMk cId="1772389888" sldId="383"/>
            <ac:spMk id="27" creationId="{00000000-0000-0000-0000-000000000000}"/>
          </ac:spMkLst>
        </pc:spChg>
        <pc:spChg chg="mod">
          <ac:chgData name="Caron, Pierre Nicolas" userId="67919323-2a9e-407a-ba8f-538e7cd8aff0" providerId="ADAL" clId="{D9E2176A-3BFD-45D2-92B9-028823210940}" dt="2023-02-16T13:13:31.865" v="7136" actId="164"/>
          <ac:spMkLst>
            <pc:docMk/>
            <pc:sldMk cId="1772389888" sldId="383"/>
            <ac:spMk id="47" creationId="{00000000-0000-0000-0000-000000000000}"/>
          </ac:spMkLst>
        </pc:spChg>
        <pc:spChg chg="mod">
          <ac:chgData name="Caron, Pierre Nicolas" userId="67919323-2a9e-407a-ba8f-538e7cd8aff0" providerId="ADAL" clId="{D9E2176A-3BFD-45D2-92B9-028823210940}" dt="2023-02-10T08:24:22.298" v="882" actId="165"/>
          <ac:spMkLst>
            <pc:docMk/>
            <pc:sldMk cId="1772389888" sldId="383"/>
            <ac:spMk id="60" creationId="{00000000-0000-0000-0000-000000000000}"/>
          </ac:spMkLst>
        </pc:spChg>
        <pc:spChg chg="mod">
          <ac:chgData name="Caron, Pierre Nicolas" userId="67919323-2a9e-407a-ba8f-538e7cd8aff0" providerId="ADAL" clId="{D9E2176A-3BFD-45D2-92B9-028823210940}" dt="2023-02-10T08:24:22.298" v="882" actId="165"/>
          <ac:spMkLst>
            <pc:docMk/>
            <pc:sldMk cId="1772389888" sldId="383"/>
            <ac:spMk id="61" creationId="{00000000-0000-0000-0000-000000000000}"/>
          </ac:spMkLst>
        </pc:spChg>
        <pc:spChg chg="mod">
          <ac:chgData name="Caron, Pierre Nicolas" userId="67919323-2a9e-407a-ba8f-538e7cd8aff0" providerId="ADAL" clId="{D9E2176A-3BFD-45D2-92B9-028823210940}" dt="2023-02-10T08:24:22.298" v="882" actId="165"/>
          <ac:spMkLst>
            <pc:docMk/>
            <pc:sldMk cId="1772389888" sldId="383"/>
            <ac:spMk id="65" creationId="{00000000-0000-0000-0000-000000000000}"/>
          </ac:spMkLst>
        </pc:spChg>
        <pc:spChg chg="mod topLvl">
          <ac:chgData name="Caron, Pierre Nicolas" userId="67919323-2a9e-407a-ba8f-538e7cd8aff0" providerId="ADAL" clId="{D9E2176A-3BFD-45D2-92B9-028823210940}" dt="2023-02-16T13:13:31.865" v="7136" actId="164"/>
          <ac:spMkLst>
            <pc:docMk/>
            <pc:sldMk cId="1772389888" sldId="383"/>
            <ac:spMk id="74" creationId="{00000000-0000-0000-0000-000000000000}"/>
          </ac:spMkLst>
        </pc:spChg>
        <pc:spChg chg="mod topLvl">
          <ac:chgData name="Caron, Pierre Nicolas" userId="67919323-2a9e-407a-ba8f-538e7cd8aff0" providerId="ADAL" clId="{D9E2176A-3BFD-45D2-92B9-028823210940}" dt="2023-02-16T13:13:31.865" v="7136" actId="164"/>
          <ac:spMkLst>
            <pc:docMk/>
            <pc:sldMk cId="1772389888" sldId="383"/>
            <ac:spMk id="76" creationId="{00000000-0000-0000-0000-000000000000}"/>
          </ac:spMkLst>
        </pc:spChg>
        <pc:spChg chg="mod topLvl">
          <ac:chgData name="Caron, Pierre Nicolas" userId="67919323-2a9e-407a-ba8f-538e7cd8aff0" providerId="ADAL" clId="{D9E2176A-3BFD-45D2-92B9-028823210940}" dt="2023-02-16T13:13:31.865" v="7136" actId="164"/>
          <ac:spMkLst>
            <pc:docMk/>
            <pc:sldMk cId="1772389888" sldId="383"/>
            <ac:spMk id="77" creationId="{00000000-0000-0000-0000-000000000000}"/>
          </ac:spMkLst>
        </pc:spChg>
        <pc:spChg chg="del mod">
          <ac:chgData name="Caron, Pierre Nicolas" userId="67919323-2a9e-407a-ba8f-538e7cd8aff0" providerId="ADAL" clId="{D9E2176A-3BFD-45D2-92B9-028823210940}" dt="2023-02-10T08:10:55.594" v="746"/>
          <ac:spMkLst>
            <pc:docMk/>
            <pc:sldMk cId="1772389888" sldId="383"/>
            <ac:spMk id="84" creationId="{00000000-0000-0000-0000-000000000000}"/>
          </ac:spMkLst>
        </pc:spChg>
        <pc:spChg chg="del mod">
          <ac:chgData name="Caron, Pierre Nicolas" userId="67919323-2a9e-407a-ba8f-538e7cd8aff0" providerId="ADAL" clId="{D9E2176A-3BFD-45D2-92B9-028823210940}" dt="2023-02-10T08:10:55.561" v="744" actId="478"/>
          <ac:spMkLst>
            <pc:docMk/>
            <pc:sldMk cId="1772389888" sldId="383"/>
            <ac:spMk id="85" creationId="{00000000-0000-0000-0000-000000000000}"/>
          </ac:spMkLst>
        </pc:spChg>
        <pc:grpChg chg="mod">
          <ac:chgData name="Caron, Pierre Nicolas" userId="67919323-2a9e-407a-ba8f-538e7cd8aff0" providerId="ADAL" clId="{D9E2176A-3BFD-45D2-92B9-028823210940}" dt="2023-02-16T13:13:31.865" v="7136" actId="164"/>
          <ac:grpSpMkLst>
            <pc:docMk/>
            <pc:sldMk cId="1772389888" sldId="383"/>
            <ac:grpSpMk id="4" creationId="{00000000-0000-0000-0000-000000000000}"/>
          </ac:grpSpMkLst>
        </pc:grpChg>
        <pc:grpChg chg="add mod">
          <ac:chgData name="Caron, Pierre Nicolas" userId="67919323-2a9e-407a-ba8f-538e7cd8aff0" providerId="ADAL" clId="{D9E2176A-3BFD-45D2-92B9-028823210940}" dt="2023-02-16T13:13:34.841" v="7137" actId="554"/>
          <ac:grpSpMkLst>
            <pc:docMk/>
            <pc:sldMk cId="1772389888" sldId="383"/>
            <ac:grpSpMk id="8" creationId="{1068E0AC-1C11-7DB1-F884-6DBA68601F4F}"/>
          </ac:grpSpMkLst>
        </pc:grpChg>
        <pc:grpChg chg="mod topLvl">
          <ac:chgData name="Caron, Pierre Nicolas" userId="67919323-2a9e-407a-ba8f-538e7cd8aff0" providerId="ADAL" clId="{D9E2176A-3BFD-45D2-92B9-028823210940}" dt="2023-02-16T13:13:31.865" v="7136" actId="164"/>
          <ac:grpSpMkLst>
            <pc:docMk/>
            <pc:sldMk cId="1772389888" sldId="383"/>
            <ac:grpSpMk id="14" creationId="{00000000-0000-0000-0000-000000000000}"/>
          </ac:grpSpMkLst>
        </pc:grpChg>
        <pc:grpChg chg="del mod">
          <ac:chgData name="Caron, Pierre Nicolas" userId="67919323-2a9e-407a-ba8f-538e7cd8aff0" providerId="ADAL" clId="{D9E2176A-3BFD-45D2-92B9-028823210940}" dt="2023-02-10T08:24:22.298" v="882" actId="165"/>
          <ac:grpSpMkLst>
            <pc:docMk/>
            <pc:sldMk cId="1772389888" sldId="383"/>
            <ac:grpSpMk id="16" creationId="{00000000-0000-0000-0000-000000000000}"/>
          </ac:grpSpMkLst>
        </pc:grpChg>
        <pc:graphicFrameChg chg="mod modGraphic">
          <ac:chgData name="Caron, Pierre Nicolas" userId="67919323-2a9e-407a-ba8f-538e7cd8aff0" providerId="ADAL" clId="{D9E2176A-3BFD-45D2-92B9-028823210940}" dt="2023-02-16T13:13:50.900" v="7151" actId="1036"/>
          <ac:graphicFrameMkLst>
            <pc:docMk/>
            <pc:sldMk cId="1772389888" sldId="383"/>
            <ac:graphicFrameMk id="70" creationId="{00000000-0000-0000-0000-000000000000}"/>
          </ac:graphicFrameMkLst>
        </pc:graphicFrameChg>
        <pc:picChg chg="add mod ord modCrop">
          <ac:chgData name="Caron, Pierre Nicolas" userId="67919323-2a9e-407a-ba8f-538e7cd8aff0" providerId="ADAL" clId="{D9E2176A-3BFD-45D2-92B9-028823210940}" dt="2023-02-16T13:13:31.865" v="7136" actId="164"/>
          <ac:picMkLst>
            <pc:docMk/>
            <pc:sldMk cId="1772389888" sldId="383"/>
            <ac:picMk id="12" creationId="{B85339EB-8D85-E348-29E8-6C084AB9DB5B}"/>
          </ac:picMkLst>
        </pc:picChg>
        <pc:picChg chg="add mod modCrop">
          <ac:chgData name="Caron, Pierre Nicolas" userId="67919323-2a9e-407a-ba8f-538e7cd8aff0" providerId="ADAL" clId="{D9E2176A-3BFD-45D2-92B9-028823210940}" dt="2023-02-16T13:13:31.865" v="7136" actId="164"/>
          <ac:picMkLst>
            <pc:docMk/>
            <pc:sldMk cId="1772389888" sldId="383"/>
            <ac:picMk id="17" creationId="{151C0186-9EDA-5516-6B22-11B9AA8AD7F6}"/>
          </ac:picMkLst>
        </pc:picChg>
        <pc:picChg chg="mod">
          <ac:chgData name="Caron, Pierre Nicolas" userId="67919323-2a9e-407a-ba8f-538e7cd8aff0" providerId="ADAL" clId="{D9E2176A-3BFD-45D2-92B9-028823210940}" dt="2023-02-10T08:24:22.298" v="882" actId="165"/>
          <ac:picMkLst>
            <pc:docMk/>
            <pc:sldMk cId="1772389888" sldId="383"/>
            <ac:picMk id="28" creationId="{00000000-0000-0000-0000-000000000000}"/>
          </ac:picMkLst>
        </pc:picChg>
        <pc:picChg chg="mod">
          <ac:chgData name="Caron, Pierre Nicolas" userId="67919323-2a9e-407a-ba8f-538e7cd8aff0" providerId="ADAL" clId="{D9E2176A-3BFD-45D2-92B9-028823210940}" dt="2023-02-10T08:24:22.298" v="882" actId="165"/>
          <ac:picMkLst>
            <pc:docMk/>
            <pc:sldMk cId="1772389888" sldId="383"/>
            <ac:picMk id="56" creationId="{00000000-0000-0000-0000-000000000000}"/>
          </ac:picMkLst>
        </pc:picChg>
        <pc:picChg chg="del mod">
          <ac:chgData name="Caron, Pierre Nicolas" userId="67919323-2a9e-407a-ba8f-538e7cd8aff0" providerId="ADAL" clId="{D9E2176A-3BFD-45D2-92B9-028823210940}" dt="2023-02-10T08:16:15.625" v="805" actId="478"/>
          <ac:picMkLst>
            <pc:docMk/>
            <pc:sldMk cId="1772389888" sldId="383"/>
            <ac:picMk id="69" creationId="{00000000-0000-0000-0000-000000000000}"/>
          </ac:picMkLst>
        </pc:picChg>
        <pc:picChg chg="mod topLvl">
          <ac:chgData name="Caron, Pierre Nicolas" userId="67919323-2a9e-407a-ba8f-538e7cd8aff0" providerId="ADAL" clId="{D9E2176A-3BFD-45D2-92B9-028823210940}" dt="2023-02-16T13:13:31.865" v="7136" actId="164"/>
          <ac:picMkLst>
            <pc:docMk/>
            <pc:sldMk cId="1772389888" sldId="383"/>
            <ac:picMk id="73" creationId="{00000000-0000-0000-0000-000000000000}"/>
          </ac:picMkLst>
        </pc:picChg>
        <pc:picChg chg="mod topLvl">
          <ac:chgData name="Caron, Pierre Nicolas" userId="67919323-2a9e-407a-ba8f-538e7cd8aff0" providerId="ADAL" clId="{D9E2176A-3BFD-45D2-92B9-028823210940}" dt="2023-02-16T13:13:31.865" v="7136" actId="164"/>
          <ac:picMkLst>
            <pc:docMk/>
            <pc:sldMk cId="1772389888" sldId="383"/>
            <ac:picMk id="75" creationId="{00000000-0000-0000-0000-000000000000}"/>
          </ac:picMkLst>
        </pc:picChg>
        <pc:cxnChg chg="add del mod">
          <ac:chgData name="Caron, Pierre Nicolas" userId="67919323-2a9e-407a-ba8f-538e7cd8aff0" providerId="ADAL" clId="{D9E2176A-3BFD-45D2-92B9-028823210940}" dt="2023-02-16T13:13:37.511" v="7138" actId="478"/>
          <ac:cxnSpMkLst>
            <pc:docMk/>
            <pc:sldMk cId="1772389888" sldId="383"/>
            <ac:cxnSpMk id="7" creationId="{C85F4B72-744E-07CF-A301-8528EB1ED84E}"/>
          </ac:cxnSpMkLst>
        </pc:cxnChg>
        <pc:cxnChg chg="add del mod">
          <ac:chgData name="Caron, Pierre Nicolas" userId="67919323-2a9e-407a-ba8f-538e7cd8aff0" providerId="ADAL" clId="{D9E2176A-3BFD-45D2-92B9-028823210940}" dt="2023-02-10T08:09:06.141" v="710" actId="478"/>
          <ac:cxnSpMkLst>
            <pc:docMk/>
            <pc:sldMk cId="1772389888" sldId="383"/>
            <ac:cxnSpMk id="7" creationId="{D6767AE8-316B-F697-8E7C-2FAD943A66DD}"/>
          </ac:cxnSpMkLst>
        </pc:cxnChg>
        <pc:cxnChg chg="add del">
          <ac:chgData name="Caron, Pierre Nicolas" userId="67919323-2a9e-407a-ba8f-538e7cd8aff0" providerId="ADAL" clId="{D9E2176A-3BFD-45D2-92B9-028823210940}" dt="2023-02-10T08:22:14.845" v="868" actId="478"/>
          <ac:cxnSpMkLst>
            <pc:docMk/>
            <pc:sldMk cId="1772389888" sldId="383"/>
            <ac:cxnSpMk id="19" creationId="{08D6D0BE-2F19-607C-089A-00B39ECEE83D}"/>
          </ac:cxnSpMkLst>
        </pc:cxnChg>
      </pc:sldChg>
      <pc:sldChg chg="addSp delSp modSp mod">
        <pc:chgData name="Caron, Pierre Nicolas" userId="67919323-2a9e-407a-ba8f-538e7cd8aff0" providerId="ADAL" clId="{D9E2176A-3BFD-45D2-92B9-028823210940}" dt="2023-02-16T15:32:31.079" v="9632" actId="6549"/>
        <pc:sldMkLst>
          <pc:docMk/>
          <pc:sldMk cId="2333000599" sldId="385"/>
        </pc:sldMkLst>
        <pc:spChg chg="mod">
          <ac:chgData name="Caron, Pierre Nicolas" userId="67919323-2a9e-407a-ba8f-538e7cd8aff0" providerId="ADAL" clId="{D9E2176A-3BFD-45D2-92B9-028823210940}" dt="2023-02-10T08:26:40.669" v="896" actId="6549"/>
          <ac:spMkLst>
            <pc:docMk/>
            <pc:sldMk cId="2333000599" sldId="385"/>
            <ac:spMk id="2" creationId="{00000000-0000-0000-0000-000000000000}"/>
          </ac:spMkLst>
        </pc:spChg>
        <pc:spChg chg="add del mod">
          <ac:chgData name="Caron, Pierre Nicolas" userId="67919323-2a9e-407a-ba8f-538e7cd8aff0" providerId="ADAL" clId="{D9E2176A-3BFD-45D2-92B9-028823210940}" dt="2023-02-10T08:26:50.973" v="897" actId="478"/>
          <ac:spMkLst>
            <pc:docMk/>
            <pc:sldMk cId="2333000599" sldId="385"/>
            <ac:spMk id="4" creationId="{31B4899D-F07D-740B-73F9-6A3BF8E0E628}"/>
          </ac:spMkLst>
        </pc:spChg>
        <pc:spChg chg="add mod">
          <ac:chgData name="Caron, Pierre Nicolas" userId="67919323-2a9e-407a-ba8f-538e7cd8aff0" providerId="ADAL" clId="{D9E2176A-3BFD-45D2-92B9-028823210940}" dt="2023-02-16T15:32:31.079" v="9632" actId="6549"/>
          <ac:spMkLst>
            <pc:docMk/>
            <pc:sldMk cId="2333000599" sldId="385"/>
            <ac:spMk id="7" creationId="{E9FD97C1-9887-7014-7372-ACB20B3C0D50}"/>
          </ac:spMkLst>
        </pc:spChg>
        <pc:spChg chg="del">
          <ac:chgData name="Caron, Pierre Nicolas" userId="67919323-2a9e-407a-ba8f-538e7cd8aff0" providerId="ADAL" clId="{D9E2176A-3BFD-45D2-92B9-028823210940}" dt="2023-02-10T08:26:35.856" v="894" actId="478"/>
          <ac:spMkLst>
            <pc:docMk/>
            <pc:sldMk cId="2333000599" sldId="385"/>
            <ac:spMk id="9" creationId="{00000000-0000-0000-0000-000000000000}"/>
          </ac:spMkLst>
        </pc:spChg>
        <pc:spChg chg="del">
          <ac:chgData name="Caron, Pierre Nicolas" userId="67919323-2a9e-407a-ba8f-538e7cd8aff0" providerId="ADAL" clId="{D9E2176A-3BFD-45D2-92B9-028823210940}" dt="2023-02-10T08:27:21.644" v="899" actId="478"/>
          <ac:spMkLst>
            <pc:docMk/>
            <pc:sldMk cId="2333000599" sldId="385"/>
            <ac:spMk id="11" creationId="{00000000-0000-0000-0000-000000000000}"/>
          </ac:spMkLst>
        </pc:spChg>
        <pc:spChg chg="del">
          <ac:chgData name="Caron, Pierre Nicolas" userId="67919323-2a9e-407a-ba8f-538e7cd8aff0" providerId="ADAL" clId="{D9E2176A-3BFD-45D2-92B9-028823210940}" dt="2023-02-10T08:26:35.856" v="894" actId="478"/>
          <ac:spMkLst>
            <pc:docMk/>
            <pc:sldMk cId="2333000599" sldId="385"/>
            <ac:spMk id="12" creationId="{00000000-0000-0000-0000-000000000000}"/>
          </ac:spMkLst>
        </pc:spChg>
        <pc:spChg chg="mod">
          <ac:chgData name="Caron, Pierre Nicolas" userId="67919323-2a9e-407a-ba8f-538e7cd8aff0" providerId="ADAL" clId="{D9E2176A-3BFD-45D2-92B9-028823210940}" dt="2023-02-16T13:16:05.944" v="7169" actId="14100"/>
          <ac:spMkLst>
            <pc:docMk/>
            <pc:sldMk cId="2333000599" sldId="385"/>
            <ac:spMk id="13" creationId="{00000000-0000-0000-0000-000000000000}"/>
          </ac:spMkLst>
        </pc:spChg>
        <pc:spChg chg="mod">
          <ac:chgData name="Caron, Pierre Nicolas" userId="67919323-2a9e-407a-ba8f-538e7cd8aff0" providerId="ADAL" clId="{D9E2176A-3BFD-45D2-92B9-028823210940}" dt="2023-02-16T13:15:53.546" v="7166" actId="164"/>
          <ac:spMkLst>
            <pc:docMk/>
            <pc:sldMk cId="2333000599" sldId="385"/>
            <ac:spMk id="14" creationId="{00000000-0000-0000-0000-000000000000}"/>
          </ac:spMkLst>
        </pc:spChg>
        <pc:grpChg chg="add mod">
          <ac:chgData name="Caron, Pierre Nicolas" userId="67919323-2a9e-407a-ba8f-538e7cd8aff0" providerId="ADAL" clId="{D9E2176A-3BFD-45D2-92B9-028823210940}" dt="2023-02-16T13:15:50.189" v="7165" actId="164"/>
          <ac:grpSpMkLst>
            <pc:docMk/>
            <pc:sldMk cId="2333000599" sldId="385"/>
            <ac:grpSpMk id="5" creationId="{061EB79C-4298-BB99-9F51-D36DA81A6727}"/>
          </ac:grpSpMkLst>
        </pc:grpChg>
        <pc:grpChg chg="add mod">
          <ac:chgData name="Caron, Pierre Nicolas" userId="67919323-2a9e-407a-ba8f-538e7cd8aff0" providerId="ADAL" clId="{D9E2176A-3BFD-45D2-92B9-028823210940}" dt="2023-02-16T13:15:56.045" v="7167" actId="554"/>
          <ac:grpSpMkLst>
            <pc:docMk/>
            <pc:sldMk cId="2333000599" sldId="385"/>
            <ac:grpSpMk id="8" creationId="{336EA7C3-7D5B-92DF-390D-87F1864B8387}"/>
          </ac:grpSpMkLst>
        </pc:grpChg>
        <pc:picChg chg="mod">
          <ac:chgData name="Caron, Pierre Nicolas" userId="67919323-2a9e-407a-ba8f-538e7cd8aff0" providerId="ADAL" clId="{D9E2176A-3BFD-45D2-92B9-028823210940}" dt="2023-02-16T13:15:53.546" v="7166" actId="164"/>
          <ac:picMkLst>
            <pc:docMk/>
            <pc:sldMk cId="2333000599" sldId="385"/>
            <ac:picMk id="6" creationId="{00000000-0000-0000-0000-000000000000}"/>
          </ac:picMkLst>
        </pc:picChg>
        <pc:cxnChg chg="add del mod">
          <ac:chgData name="Caron, Pierre Nicolas" userId="67919323-2a9e-407a-ba8f-538e7cd8aff0" providerId="ADAL" clId="{D9E2176A-3BFD-45D2-92B9-028823210940}" dt="2023-02-16T13:16:18.123" v="7170" actId="478"/>
          <ac:cxnSpMkLst>
            <pc:docMk/>
            <pc:sldMk cId="2333000599" sldId="385"/>
            <ac:cxnSpMk id="4" creationId="{9B3822AB-66EB-8FB0-8893-B80C94EDA30D}"/>
          </ac:cxnSpMkLst>
        </pc:cxnChg>
        <pc:cxnChg chg="add del mod">
          <ac:chgData name="Caron, Pierre Nicolas" userId="67919323-2a9e-407a-ba8f-538e7cd8aff0" providerId="ADAL" clId="{D9E2176A-3BFD-45D2-92B9-028823210940}" dt="2023-02-10T17:22:55.270" v="5699" actId="478"/>
          <ac:cxnSpMkLst>
            <pc:docMk/>
            <pc:sldMk cId="2333000599" sldId="385"/>
            <ac:cxnSpMk id="5" creationId="{876D5034-E8F2-F892-9ECF-97876976F5B1}"/>
          </ac:cxnSpMkLst>
        </pc:cxnChg>
      </pc:sldChg>
      <pc:sldChg chg="addSp delSp modSp mod chgLayout">
        <pc:chgData name="Caron, Pierre Nicolas" userId="67919323-2a9e-407a-ba8f-538e7cd8aff0" providerId="ADAL" clId="{D9E2176A-3BFD-45D2-92B9-028823210940}" dt="2023-02-16T12:33:59.755" v="6552"/>
        <pc:sldMkLst>
          <pc:docMk/>
          <pc:sldMk cId="2151560080" sldId="390"/>
        </pc:sldMkLst>
        <pc:spChg chg="del mod ord">
          <ac:chgData name="Caron, Pierre Nicolas" userId="67919323-2a9e-407a-ba8f-538e7cd8aff0" providerId="ADAL" clId="{D9E2176A-3BFD-45D2-92B9-028823210940}" dt="2023-02-16T12:33:52.591" v="6550" actId="478"/>
          <ac:spMkLst>
            <pc:docMk/>
            <pc:sldMk cId="2151560080" sldId="390"/>
            <ac:spMk id="2" creationId="{00000000-0000-0000-0000-000000000000}"/>
          </ac:spMkLst>
        </pc:spChg>
        <pc:spChg chg="mod topLvl">
          <ac:chgData name="Caron, Pierre Nicolas" userId="67919323-2a9e-407a-ba8f-538e7cd8aff0" providerId="ADAL" clId="{D9E2176A-3BFD-45D2-92B9-028823210940}" dt="2023-02-16T12:21:18.172" v="6285" actId="408"/>
          <ac:spMkLst>
            <pc:docMk/>
            <pc:sldMk cId="2151560080" sldId="390"/>
            <ac:spMk id="3" creationId="{00000000-0000-0000-0000-000000000000}"/>
          </ac:spMkLst>
        </pc:spChg>
        <pc:spChg chg="del mod">
          <ac:chgData name="Caron, Pierre Nicolas" userId="67919323-2a9e-407a-ba8f-538e7cd8aff0" providerId="ADAL" clId="{D9E2176A-3BFD-45D2-92B9-028823210940}" dt="2023-02-16T11:58:55.165" v="6098" actId="478"/>
          <ac:spMkLst>
            <pc:docMk/>
            <pc:sldMk cId="2151560080" sldId="390"/>
            <ac:spMk id="5" creationId="{5239BF68-793E-513F-A335-D257849EE20C}"/>
          </ac:spMkLst>
        </pc:spChg>
        <pc:spChg chg="add mod">
          <ac:chgData name="Caron, Pierre Nicolas" userId="67919323-2a9e-407a-ba8f-538e7cd8aff0" providerId="ADAL" clId="{D9E2176A-3BFD-45D2-92B9-028823210940}" dt="2023-02-16T12:04:48.145" v="6203" actId="20577"/>
          <ac:spMkLst>
            <pc:docMk/>
            <pc:sldMk cId="2151560080" sldId="390"/>
            <ac:spMk id="6" creationId="{5A815D79-0C8A-27F4-F553-9B2F7DBCED5C}"/>
          </ac:spMkLst>
        </pc:spChg>
        <pc:spChg chg="mod topLvl">
          <ac:chgData name="Caron, Pierre Nicolas" userId="67919323-2a9e-407a-ba8f-538e7cd8aff0" providerId="ADAL" clId="{D9E2176A-3BFD-45D2-92B9-028823210940}" dt="2023-02-16T12:20:43.999" v="6276" actId="164"/>
          <ac:spMkLst>
            <pc:docMk/>
            <pc:sldMk cId="2151560080" sldId="390"/>
            <ac:spMk id="8" creationId="{00000000-0000-0000-0000-000000000000}"/>
          </ac:spMkLst>
        </pc:spChg>
        <pc:spChg chg="mod topLvl">
          <ac:chgData name="Caron, Pierre Nicolas" userId="67919323-2a9e-407a-ba8f-538e7cd8aff0" providerId="ADAL" clId="{D9E2176A-3BFD-45D2-92B9-028823210940}" dt="2023-02-16T12:20:43.999" v="6276" actId="164"/>
          <ac:spMkLst>
            <pc:docMk/>
            <pc:sldMk cId="2151560080" sldId="390"/>
            <ac:spMk id="9" creationId="{00000000-0000-0000-0000-000000000000}"/>
          </ac:spMkLst>
        </pc:spChg>
        <pc:spChg chg="mod topLvl">
          <ac:chgData name="Caron, Pierre Nicolas" userId="67919323-2a9e-407a-ba8f-538e7cd8aff0" providerId="ADAL" clId="{D9E2176A-3BFD-45D2-92B9-028823210940}" dt="2023-02-16T12:20:24.659" v="6270" actId="20577"/>
          <ac:spMkLst>
            <pc:docMk/>
            <pc:sldMk cId="2151560080" sldId="390"/>
            <ac:spMk id="10" creationId="{00000000-0000-0000-0000-000000000000}"/>
          </ac:spMkLst>
        </pc:spChg>
        <pc:spChg chg="del mod topLvl">
          <ac:chgData name="Caron, Pierre Nicolas" userId="67919323-2a9e-407a-ba8f-538e7cd8aff0" providerId="ADAL" clId="{D9E2176A-3BFD-45D2-92B9-028823210940}" dt="2023-02-16T12:21:25.913" v="6286" actId="21"/>
          <ac:spMkLst>
            <pc:docMk/>
            <pc:sldMk cId="2151560080" sldId="390"/>
            <ac:spMk id="12" creationId="{00000000-0000-0000-0000-000000000000}"/>
          </ac:spMkLst>
        </pc:spChg>
        <pc:spChg chg="del mod">
          <ac:chgData name="Caron, Pierre Nicolas" userId="67919323-2a9e-407a-ba8f-538e7cd8aff0" providerId="ADAL" clId="{D9E2176A-3BFD-45D2-92B9-028823210940}" dt="2023-02-10T17:19:55.843" v="5647" actId="478"/>
          <ac:spMkLst>
            <pc:docMk/>
            <pc:sldMk cId="2151560080" sldId="390"/>
            <ac:spMk id="13" creationId="{00000000-0000-0000-0000-000000000000}"/>
          </ac:spMkLst>
        </pc:spChg>
        <pc:spChg chg="mod topLvl">
          <ac:chgData name="Caron, Pierre Nicolas" userId="67919323-2a9e-407a-ba8f-538e7cd8aff0" providerId="ADAL" clId="{D9E2176A-3BFD-45D2-92B9-028823210940}" dt="2023-02-16T12:19:38.832" v="6257" actId="164"/>
          <ac:spMkLst>
            <pc:docMk/>
            <pc:sldMk cId="2151560080" sldId="390"/>
            <ac:spMk id="22" creationId="{00000000-0000-0000-0000-000000000000}"/>
          </ac:spMkLst>
        </pc:spChg>
        <pc:spChg chg="mod topLvl">
          <ac:chgData name="Caron, Pierre Nicolas" userId="67919323-2a9e-407a-ba8f-538e7cd8aff0" providerId="ADAL" clId="{D9E2176A-3BFD-45D2-92B9-028823210940}" dt="2023-02-16T12:19:38.832" v="6257" actId="164"/>
          <ac:spMkLst>
            <pc:docMk/>
            <pc:sldMk cId="2151560080" sldId="390"/>
            <ac:spMk id="23" creationId="{00000000-0000-0000-0000-000000000000}"/>
          </ac:spMkLst>
        </pc:spChg>
        <pc:spChg chg="mod ord topLvl">
          <ac:chgData name="Caron, Pierre Nicolas" userId="67919323-2a9e-407a-ba8f-538e7cd8aff0" providerId="ADAL" clId="{D9E2176A-3BFD-45D2-92B9-028823210940}" dt="2023-02-16T12:20:50.659" v="6281" actId="1038"/>
          <ac:spMkLst>
            <pc:docMk/>
            <pc:sldMk cId="2151560080" sldId="390"/>
            <ac:spMk id="24" creationId="{00000000-0000-0000-0000-000000000000}"/>
          </ac:spMkLst>
        </pc:spChg>
        <pc:spChg chg="add mod ord">
          <ac:chgData name="Caron, Pierre Nicolas" userId="67919323-2a9e-407a-ba8f-538e7cd8aff0" providerId="ADAL" clId="{D9E2176A-3BFD-45D2-92B9-028823210940}" dt="2023-02-16T12:33:59.755" v="6552"/>
          <ac:spMkLst>
            <pc:docMk/>
            <pc:sldMk cId="2151560080" sldId="390"/>
            <ac:spMk id="31" creationId="{69B84341-8CBC-228F-35D5-95EF1CEA98FC}"/>
          </ac:spMkLst>
        </pc:spChg>
        <pc:grpChg chg="add del mod">
          <ac:chgData name="Caron, Pierre Nicolas" userId="67919323-2a9e-407a-ba8f-538e7cd8aff0" providerId="ADAL" clId="{D9E2176A-3BFD-45D2-92B9-028823210940}" dt="2023-02-16T12:17:39.479" v="6221" actId="165"/>
          <ac:grpSpMkLst>
            <pc:docMk/>
            <pc:sldMk cId="2151560080" sldId="390"/>
            <ac:grpSpMk id="11" creationId="{2BDDE040-7203-6826-E579-1D47190459F1}"/>
          </ac:grpSpMkLst>
        </pc:grpChg>
        <pc:grpChg chg="add mod">
          <ac:chgData name="Caron, Pierre Nicolas" userId="67919323-2a9e-407a-ba8f-538e7cd8aff0" providerId="ADAL" clId="{D9E2176A-3BFD-45D2-92B9-028823210940}" dt="2023-02-16T12:19:42.949" v="6258" actId="12788"/>
          <ac:grpSpMkLst>
            <pc:docMk/>
            <pc:sldMk cId="2151560080" sldId="390"/>
            <ac:grpSpMk id="21" creationId="{5D51D1C1-B8B2-A52D-1B9B-0969181523B1}"/>
          </ac:grpSpMkLst>
        </pc:grpChg>
        <pc:grpChg chg="add mod">
          <ac:chgData name="Caron, Pierre Nicolas" userId="67919323-2a9e-407a-ba8f-538e7cd8aff0" providerId="ADAL" clId="{D9E2176A-3BFD-45D2-92B9-028823210940}" dt="2023-02-16T12:20:50.659" v="6281" actId="1038"/>
          <ac:grpSpMkLst>
            <pc:docMk/>
            <pc:sldMk cId="2151560080" sldId="390"/>
            <ac:grpSpMk id="27" creationId="{4F8E9C86-8658-EA63-F23B-DB261F51316B}"/>
          </ac:grpSpMkLst>
        </pc:grpChg>
        <pc:picChg chg="mod topLvl">
          <ac:chgData name="Caron, Pierre Nicolas" userId="67919323-2a9e-407a-ba8f-538e7cd8aff0" providerId="ADAL" clId="{D9E2176A-3BFD-45D2-92B9-028823210940}" dt="2023-02-16T12:20:22.364" v="6269" actId="555"/>
          <ac:picMkLst>
            <pc:docMk/>
            <pc:sldMk cId="2151560080" sldId="390"/>
            <ac:picMk id="4" creationId="{00000000-0000-0000-0000-000000000000}"/>
          </ac:picMkLst>
        </pc:picChg>
        <pc:picChg chg="add mod">
          <ac:chgData name="Caron, Pierre Nicolas" userId="67919323-2a9e-407a-ba8f-538e7cd8aff0" providerId="ADAL" clId="{D9E2176A-3BFD-45D2-92B9-028823210940}" dt="2023-02-16T12:17:17.406" v="6219" actId="14100"/>
          <ac:picMkLst>
            <pc:docMk/>
            <pc:sldMk cId="2151560080" sldId="390"/>
            <ac:picMk id="14" creationId="{D1D357E3-25D2-C948-15AC-B6E3FD74C4CD}"/>
          </ac:picMkLst>
        </pc:picChg>
        <pc:picChg chg="mod topLvl">
          <ac:chgData name="Caron, Pierre Nicolas" userId="67919323-2a9e-407a-ba8f-538e7cd8aff0" providerId="ADAL" clId="{D9E2176A-3BFD-45D2-92B9-028823210940}" dt="2023-02-16T12:20:50.659" v="6281" actId="1038"/>
          <ac:picMkLst>
            <pc:docMk/>
            <pc:sldMk cId="2151560080" sldId="390"/>
            <ac:picMk id="20" creationId="{00000000-0000-0000-0000-000000000000}"/>
          </ac:picMkLst>
        </pc:picChg>
        <pc:cxnChg chg="add del mod">
          <ac:chgData name="Caron, Pierre Nicolas" userId="67919323-2a9e-407a-ba8f-538e7cd8aff0" providerId="ADAL" clId="{D9E2176A-3BFD-45D2-92B9-028823210940}" dt="2023-02-16T11:59:12.945" v="6106" actId="478"/>
          <ac:cxnSpMkLst>
            <pc:docMk/>
            <pc:sldMk cId="2151560080" sldId="390"/>
            <ac:cxnSpMk id="7" creationId="{BBDF5680-6B99-8CAE-5617-4E71D63D8912}"/>
          </ac:cxnSpMkLst>
        </pc:cxnChg>
        <pc:cxnChg chg="mod topLvl">
          <ac:chgData name="Caron, Pierre Nicolas" userId="67919323-2a9e-407a-ba8f-538e7cd8aff0" providerId="ADAL" clId="{D9E2176A-3BFD-45D2-92B9-028823210940}" dt="2023-02-16T12:21:18.172" v="6285" actId="408"/>
          <ac:cxnSpMkLst>
            <pc:docMk/>
            <pc:sldMk cId="2151560080" sldId="390"/>
            <ac:cxnSpMk id="26" creationId="{00000000-0000-0000-0000-000000000000}"/>
          </ac:cxnSpMkLst>
        </pc:cxnChg>
        <pc:cxnChg chg="mod topLvl">
          <ac:chgData name="Caron, Pierre Nicolas" userId="67919323-2a9e-407a-ba8f-538e7cd8aff0" providerId="ADAL" clId="{D9E2176A-3BFD-45D2-92B9-028823210940}" dt="2023-02-16T12:21:18.172" v="6285" actId="408"/>
          <ac:cxnSpMkLst>
            <pc:docMk/>
            <pc:sldMk cId="2151560080" sldId="390"/>
            <ac:cxnSpMk id="28" creationId="{00000000-0000-0000-0000-000000000000}"/>
          </ac:cxnSpMkLst>
        </pc:cxnChg>
      </pc:sldChg>
      <pc:sldChg chg="addSp delSp modSp mod modClrScheme chgLayout">
        <pc:chgData name="Caron, Pierre Nicolas" userId="67919323-2a9e-407a-ba8f-538e7cd8aff0" providerId="ADAL" clId="{D9E2176A-3BFD-45D2-92B9-028823210940}" dt="2023-02-16T12:34:12.612" v="6554"/>
        <pc:sldMkLst>
          <pc:docMk/>
          <pc:sldMk cId="3121302605" sldId="391"/>
        </pc:sldMkLst>
        <pc:spChg chg="del mod ord">
          <ac:chgData name="Caron, Pierre Nicolas" userId="67919323-2a9e-407a-ba8f-538e7cd8aff0" providerId="ADAL" clId="{D9E2176A-3BFD-45D2-92B9-028823210940}" dt="2023-02-16T12:34:06.483" v="6553" actId="478"/>
          <ac:spMkLst>
            <pc:docMk/>
            <pc:sldMk cId="3121302605" sldId="391"/>
            <ac:spMk id="2" creationId="{00000000-0000-0000-0000-000000000000}"/>
          </ac:spMkLst>
        </pc:spChg>
        <pc:spChg chg="mod ord">
          <ac:chgData name="Caron, Pierre Nicolas" userId="67919323-2a9e-407a-ba8f-538e7cd8aff0" providerId="ADAL" clId="{D9E2176A-3BFD-45D2-92B9-028823210940}" dt="2023-02-16T12:32:52.035" v="6536" actId="700"/>
          <ac:spMkLst>
            <pc:docMk/>
            <pc:sldMk cId="3121302605" sldId="391"/>
            <ac:spMk id="3" creationId="{25D2296B-FFB1-A243-A597-60DE92FFF95F}"/>
          </ac:spMkLst>
        </pc:spChg>
        <pc:spChg chg="add mod">
          <ac:chgData name="Caron, Pierre Nicolas" userId="67919323-2a9e-407a-ba8f-538e7cd8aff0" providerId="ADAL" clId="{D9E2176A-3BFD-45D2-92B9-028823210940}" dt="2023-02-10T17:20:38.807" v="5684" actId="20577"/>
          <ac:spMkLst>
            <pc:docMk/>
            <pc:sldMk cId="3121302605" sldId="391"/>
            <ac:spMk id="4" creationId="{3280F325-AD25-A6FA-3E1F-8D070D6C7A7A}"/>
          </ac:spMkLst>
        </pc:spChg>
        <pc:spChg chg="mod">
          <ac:chgData name="Caron, Pierre Nicolas" userId="67919323-2a9e-407a-ba8f-538e7cd8aff0" providerId="ADAL" clId="{D9E2176A-3BFD-45D2-92B9-028823210940}" dt="2023-02-16T12:00:20.959" v="6116" actId="164"/>
          <ac:spMkLst>
            <pc:docMk/>
            <pc:sldMk cId="3121302605" sldId="391"/>
            <ac:spMk id="8" creationId="{00000000-0000-0000-0000-000000000000}"/>
          </ac:spMkLst>
        </pc:spChg>
        <pc:spChg chg="mod topLvl">
          <ac:chgData name="Caron, Pierre Nicolas" userId="67919323-2a9e-407a-ba8f-538e7cd8aff0" providerId="ADAL" clId="{D9E2176A-3BFD-45D2-92B9-028823210940}" dt="2023-02-16T12:00:20.959" v="6116" actId="164"/>
          <ac:spMkLst>
            <pc:docMk/>
            <pc:sldMk cId="3121302605" sldId="391"/>
            <ac:spMk id="9" creationId="{00000000-0000-0000-0000-000000000000}"/>
          </ac:spMkLst>
        </pc:spChg>
        <pc:spChg chg="del mod">
          <ac:chgData name="Caron, Pierre Nicolas" userId="67919323-2a9e-407a-ba8f-538e7cd8aff0" providerId="ADAL" clId="{D9E2176A-3BFD-45D2-92B9-028823210940}" dt="2023-02-10T17:20:44.212" v="5685" actId="478"/>
          <ac:spMkLst>
            <pc:docMk/>
            <pc:sldMk cId="3121302605" sldId="391"/>
            <ac:spMk id="13" creationId="{00000000-0000-0000-0000-000000000000}"/>
          </ac:spMkLst>
        </pc:spChg>
        <pc:spChg chg="add mod">
          <ac:chgData name="Caron, Pierre Nicolas" userId="67919323-2a9e-407a-ba8f-538e7cd8aff0" providerId="ADAL" clId="{D9E2176A-3BFD-45D2-92B9-028823210940}" dt="2023-02-16T12:34:12.612" v="6554"/>
          <ac:spMkLst>
            <pc:docMk/>
            <pc:sldMk cId="3121302605" sldId="391"/>
            <ac:spMk id="17" creationId="{77821E3A-1FBF-6F3A-5AB1-2D4C71FBE14F}"/>
          </ac:spMkLst>
        </pc:spChg>
        <pc:spChg chg="mod">
          <ac:chgData name="Caron, Pierre Nicolas" userId="67919323-2a9e-407a-ba8f-538e7cd8aff0" providerId="ADAL" clId="{D9E2176A-3BFD-45D2-92B9-028823210940}" dt="2023-02-16T12:22:47.621" v="6312" actId="14100"/>
          <ac:spMkLst>
            <pc:docMk/>
            <pc:sldMk cId="3121302605" sldId="391"/>
            <ac:spMk id="22" creationId="{00000000-0000-0000-0000-000000000000}"/>
          </ac:spMkLst>
        </pc:spChg>
        <pc:spChg chg="mod topLvl">
          <ac:chgData name="Caron, Pierre Nicolas" userId="67919323-2a9e-407a-ba8f-538e7cd8aff0" providerId="ADAL" clId="{D9E2176A-3BFD-45D2-92B9-028823210940}" dt="2023-02-16T12:22:20.570" v="6303" actId="12788"/>
          <ac:spMkLst>
            <pc:docMk/>
            <pc:sldMk cId="3121302605" sldId="391"/>
            <ac:spMk id="23" creationId="{00000000-0000-0000-0000-000000000000}"/>
          </ac:spMkLst>
        </pc:spChg>
        <pc:grpChg chg="add del mod">
          <ac:chgData name="Caron, Pierre Nicolas" userId="67919323-2a9e-407a-ba8f-538e7cd8aff0" providerId="ADAL" clId="{D9E2176A-3BFD-45D2-92B9-028823210940}" dt="2023-02-16T12:00:13.530" v="6115" actId="165"/>
          <ac:grpSpMkLst>
            <pc:docMk/>
            <pc:sldMk cId="3121302605" sldId="391"/>
            <ac:grpSpMk id="10" creationId="{3B7BCF6F-BC1B-4170-A636-33E86811A402}"/>
          </ac:grpSpMkLst>
        </pc:grpChg>
        <pc:grpChg chg="add mod">
          <ac:chgData name="Caron, Pierre Nicolas" userId="67919323-2a9e-407a-ba8f-538e7cd8aff0" providerId="ADAL" clId="{D9E2176A-3BFD-45D2-92B9-028823210940}" dt="2023-02-16T12:21:56.125" v="6298" actId="1038"/>
          <ac:grpSpMkLst>
            <pc:docMk/>
            <pc:sldMk cId="3121302605" sldId="391"/>
            <ac:grpSpMk id="11" creationId="{6B5DA6AA-34EF-303D-3DF7-F1F213CD206A}"/>
          </ac:grpSpMkLst>
        </pc:grpChg>
        <pc:grpChg chg="add mod">
          <ac:chgData name="Caron, Pierre Nicolas" userId="67919323-2a9e-407a-ba8f-538e7cd8aff0" providerId="ADAL" clId="{D9E2176A-3BFD-45D2-92B9-028823210940}" dt="2023-02-16T12:22:52.664" v="6313" actId="14100"/>
          <ac:grpSpMkLst>
            <pc:docMk/>
            <pc:sldMk cId="3121302605" sldId="391"/>
            <ac:grpSpMk id="12" creationId="{64D9B994-8E88-7B85-7445-2011BDAE3ECB}"/>
          </ac:grpSpMkLst>
        </pc:grpChg>
        <pc:picChg chg="mod topLvl">
          <ac:chgData name="Caron, Pierre Nicolas" userId="67919323-2a9e-407a-ba8f-538e7cd8aff0" providerId="ADAL" clId="{D9E2176A-3BFD-45D2-92B9-028823210940}" dt="2023-02-16T12:22:36.632" v="6311" actId="554"/>
          <ac:picMkLst>
            <pc:docMk/>
            <pc:sldMk cId="3121302605" sldId="391"/>
            <ac:picMk id="5" creationId="{00000000-0000-0000-0000-000000000000}"/>
          </ac:picMkLst>
        </pc:picChg>
        <pc:picChg chg="mod topLvl">
          <ac:chgData name="Caron, Pierre Nicolas" userId="67919323-2a9e-407a-ba8f-538e7cd8aff0" providerId="ADAL" clId="{D9E2176A-3BFD-45D2-92B9-028823210940}" dt="2023-02-16T12:22:36.632" v="6311" actId="554"/>
          <ac:picMkLst>
            <pc:docMk/>
            <pc:sldMk cId="3121302605" sldId="391"/>
            <ac:picMk id="6" creationId="{00000000-0000-0000-0000-000000000000}"/>
          </ac:picMkLst>
        </pc:picChg>
        <pc:picChg chg="add mod">
          <ac:chgData name="Caron, Pierre Nicolas" userId="67919323-2a9e-407a-ba8f-538e7cd8aff0" providerId="ADAL" clId="{D9E2176A-3BFD-45D2-92B9-028823210940}" dt="2023-02-16T12:21:58.726" v="6299"/>
          <ac:picMkLst>
            <pc:docMk/>
            <pc:sldMk cId="3121302605" sldId="391"/>
            <ac:picMk id="15" creationId="{2D7601AE-13AE-07BE-777C-065F1377E617}"/>
          </ac:picMkLst>
        </pc:picChg>
        <pc:cxnChg chg="add del mod">
          <ac:chgData name="Caron, Pierre Nicolas" userId="67919323-2a9e-407a-ba8f-538e7cd8aff0" providerId="ADAL" clId="{D9E2176A-3BFD-45D2-92B9-028823210940}" dt="2023-02-16T12:00:35.612" v="6123" actId="478"/>
          <ac:cxnSpMkLst>
            <pc:docMk/>
            <pc:sldMk cId="3121302605" sldId="391"/>
            <ac:cxnSpMk id="7" creationId="{CA69644A-407D-4125-F022-55D5932BB03B}"/>
          </ac:cxnSpMkLst>
        </pc:cxnChg>
        <pc:cxnChg chg="add del mod">
          <ac:chgData name="Caron, Pierre Nicolas" userId="67919323-2a9e-407a-ba8f-538e7cd8aff0" providerId="ADAL" clId="{D9E2176A-3BFD-45D2-92B9-028823210940}" dt="2023-02-16T12:01:17.938" v="6125" actId="21"/>
          <ac:cxnSpMkLst>
            <pc:docMk/>
            <pc:sldMk cId="3121302605" sldId="391"/>
            <ac:cxnSpMk id="14" creationId="{17B575E0-0323-0B4A-DD17-CE7F6A6E8457}"/>
          </ac:cxnSpMkLst>
        </pc:cxnChg>
      </pc:sldChg>
      <pc:sldChg chg="addSp delSp modSp mod chgLayout">
        <pc:chgData name="Caron, Pierre Nicolas" userId="67919323-2a9e-407a-ba8f-538e7cd8aff0" providerId="ADAL" clId="{D9E2176A-3BFD-45D2-92B9-028823210940}" dt="2023-02-16T12:54:23.145" v="6942" actId="21"/>
        <pc:sldMkLst>
          <pc:docMk/>
          <pc:sldMk cId="735300380" sldId="392"/>
        </pc:sldMkLst>
        <pc:spChg chg="del mod">
          <ac:chgData name="Caron, Pierre Nicolas" userId="67919323-2a9e-407a-ba8f-538e7cd8aff0" providerId="ADAL" clId="{D9E2176A-3BFD-45D2-92B9-028823210940}" dt="2023-02-10T07:26:59.521" v="227" actId="700"/>
          <ac:spMkLst>
            <pc:docMk/>
            <pc:sldMk cId="735300380" sldId="392"/>
            <ac:spMk id="2" creationId="{00000000-0000-0000-0000-000000000000}"/>
          </ac:spMkLst>
        </pc:spChg>
        <pc:spChg chg="mod">
          <ac:chgData name="Caron, Pierre Nicolas" userId="67919323-2a9e-407a-ba8f-538e7cd8aff0" providerId="ADAL" clId="{D9E2176A-3BFD-45D2-92B9-028823210940}" dt="2023-02-16T12:53:53.210" v="6940" actId="554"/>
          <ac:spMkLst>
            <pc:docMk/>
            <pc:sldMk cId="735300380" sldId="392"/>
            <ac:spMk id="3" creationId="{00000000-0000-0000-0000-000000000000}"/>
          </ac:spMkLst>
        </pc:spChg>
        <pc:spChg chg="mod">
          <ac:chgData name="Caron, Pierre Nicolas" userId="67919323-2a9e-407a-ba8f-538e7cd8aff0" providerId="ADAL" clId="{D9E2176A-3BFD-45D2-92B9-028823210940}" dt="2023-02-16T12:53:45.449" v="6939" actId="1036"/>
          <ac:spMkLst>
            <pc:docMk/>
            <pc:sldMk cId="735300380" sldId="392"/>
            <ac:spMk id="5" creationId="{00000000-0000-0000-0000-000000000000}"/>
          </ac:spMkLst>
        </pc:spChg>
        <pc:spChg chg="mod ord">
          <ac:chgData name="Caron, Pierre Nicolas" userId="67919323-2a9e-407a-ba8f-538e7cd8aff0" providerId="ADAL" clId="{D9E2176A-3BFD-45D2-92B9-028823210940}" dt="2023-02-10T07:26:59.521" v="227" actId="700"/>
          <ac:spMkLst>
            <pc:docMk/>
            <pc:sldMk cId="735300380" sldId="392"/>
            <ac:spMk id="7" creationId="{1A00D46E-55CE-64B0-093A-101F4A5146D3}"/>
          </ac:spMkLst>
        </pc:spChg>
        <pc:spChg chg="mod">
          <ac:chgData name="Caron, Pierre Nicolas" userId="67919323-2a9e-407a-ba8f-538e7cd8aff0" providerId="ADAL" clId="{D9E2176A-3BFD-45D2-92B9-028823210940}" dt="2023-02-16T12:47:45.452" v="6829" actId="207"/>
          <ac:spMkLst>
            <pc:docMk/>
            <pc:sldMk cId="735300380" sldId="392"/>
            <ac:spMk id="9" creationId="{00000000-0000-0000-0000-000000000000}"/>
          </ac:spMkLst>
        </pc:spChg>
        <pc:spChg chg="mod">
          <ac:chgData name="Caron, Pierre Nicolas" userId="67919323-2a9e-407a-ba8f-538e7cd8aff0" providerId="ADAL" clId="{D9E2176A-3BFD-45D2-92B9-028823210940}" dt="2023-02-16T12:46:37.935" v="6794" actId="1036"/>
          <ac:spMkLst>
            <pc:docMk/>
            <pc:sldMk cId="735300380" sldId="392"/>
            <ac:spMk id="12" creationId="{00000000-0000-0000-0000-000000000000}"/>
          </ac:spMkLst>
        </pc:spChg>
        <pc:spChg chg="add del mod">
          <ac:chgData name="Caron, Pierre Nicolas" userId="67919323-2a9e-407a-ba8f-538e7cd8aff0" providerId="ADAL" clId="{D9E2176A-3BFD-45D2-92B9-028823210940}" dt="2023-02-10T07:51:57.867" v="363" actId="478"/>
          <ac:spMkLst>
            <pc:docMk/>
            <pc:sldMk cId="735300380" sldId="392"/>
            <ac:spMk id="13" creationId="{8081DDEE-61B7-FC75-76F0-DE0E48CCED77}"/>
          </ac:spMkLst>
        </pc:spChg>
        <pc:spChg chg="mod">
          <ac:chgData name="Caron, Pierre Nicolas" userId="67919323-2a9e-407a-ba8f-538e7cd8aff0" providerId="ADAL" clId="{D9E2176A-3BFD-45D2-92B9-028823210940}" dt="2023-02-16T12:47:45.452" v="6829" actId="207"/>
          <ac:spMkLst>
            <pc:docMk/>
            <pc:sldMk cId="735300380" sldId="392"/>
            <ac:spMk id="14" creationId="{00000000-0000-0000-0000-000000000000}"/>
          </ac:spMkLst>
        </pc:spChg>
        <pc:spChg chg="add mod ord">
          <ac:chgData name="Caron, Pierre Nicolas" userId="67919323-2a9e-407a-ba8f-538e7cd8aff0" providerId="ADAL" clId="{D9E2176A-3BFD-45D2-92B9-028823210940}" dt="2023-02-10T07:51:53.085" v="362" actId="20577"/>
          <ac:spMkLst>
            <pc:docMk/>
            <pc:sldMk cId="735300380" sldId="392"/>
            <ac:spMk id="15" creationId="{653C8342-8BDF-BF19-B312-C734C5E7CD0D}"/>
          </ac:spMkLst>
        </pc:spChg>
        <pc:spChg chg="mod">
          <ac:chgData name="Caron, Pierre Nicolas" userId="67919323-2a9e-407a-ba8f-538e7cd8aff0" providerId="ADAL" clId="{D9E2176A-3BFD-45D2-92B9-028823210940}" dt="2023-02-16T12:49:27.977" v="6870" actId="555"/>
          <ac:spMkLst>
            <pc:docMk/>
            <pc:sldMk cId="735300380" sldId="392"/>
            <ac:spMk id="17" creationId="{00000000-0000-0000-0000-000000000000}"/>
          </ac:spMkLst>
        </pc:spChg>
        <pc:spChg chg="add mod">
          <ac:chgData name="Caron, Pierre Nicolas" userId="67919323-2a9e-407a-ba8f-538e7cd8aff0" providerId="ADAL" clId="{D9E2176A-3BFD-45D2-92B9-028823210940}" dt="2023-02-16T12:46:20.975" v="6784" actId="20577"/>
          <ac:spMkLst>
            <pc:docMk/>
            <pc:sldMk cId="735300380" sldId="392"/>
            <ac:spMk id="18" creationId="{51B6A927-1ACD-BFFE-767D-9E8833AA755D}"/>
          </ac:spMkLst>
        </pc:spChg>
        <pc:spChg chg="mod">
          <ac:chgData name="Caron, Pierre Nicolas" userId="67919323-2a9e-407a-ba8f-538e7cd8aff0" providerId="ADAL" clId="{D9E2176A-3BFD-45D2-92B9-028823210940}" dt="2023-02-16T12:49:27.977" v="6870" actId="555"/>
          <ac:spMkLst>
            <pc:docMk/>
            <pc:sldMk cId="735300380" sldId="392"/>
            <ac:spMk id="19" creationId="{00000000-0000-0000-0000-000000000000}"/>
          </ac:spMkLst>
        </pc:spChg>
        <pc:spChg chg="mod">
          <ac:chgData name="Caron, Pierre Nicolas" userId="67919323-2a9e-407a-ba8f-538e7cd8aff0" providerId="ADAL" clId="{D9E2176A-3BFD-45D2-92B9-028823210940}" dt="2023-02-16T12:53:16.064" v="6930" actId="553"/>
          <ac:spMkLst>
            <pc:docMk/>
            <pc:sldMk cId="735300380" sldId="392"/>
            <ac:spMk id="24" creationId="{00000000-0000-0000-0000-000000000000}"/>
          </ac:spMkLst>
        </pc:spChg>
        <pc:spChg chg="mod">
          <ac:chgData name="Caron, Pierre Nicolas" userId="67919323-2a9e-407a-ba8f-538e7cd8aff0" providerId="ADAL" clId="{D9E2176A-3BFD-45D2-92B9-028823210940}" dt="2023-02-16T12:49:27.977" v="6870" actId="555"/>
          <ac:spMkLst>
            <pc:docMk/>
            <pc:sldMk cId="735300380" sldId="392"/>
            <ac:spMk id="25" creationId="{00000000-0000-0000-0000-000000000000}"/>
          </ac:spMkLst>
        </pc:spChg>
        <pc:spChg chg="mod">
          <ac:chgData name="Caron, Pierre Nicolas" userId="67919323-2a9e-407a-ba8f-538e7cd8aff0" providerId="ADAL" clId="{D9E2176A-3BFD-45D2-92B9-028823210940}" dt="2023-02-16T12:53:53.210" v="6940" actId="554"/>
          <ac:spMkLst>
            <pc:docMk/>
            <pc:sldMk cId="735300380" sldId="392"/>
            <ac:spMk id="27" creationId="{00000000-0000-0000-0000-000000000000}"/>
          </ac:spMkLst>
        </pc:spChg>
        <pc:spChg chg="mod">
          <ac:chgData name="Caron, Pierre Nicolas" userId="67919323-2a9e-407a-ba8f-538e7cd8aff0" providerId="ADAL" clId="{D9E2176A-3BFD-45D2-92B9-028823210940}" dt="2023-02-16T12:53:53.210" v="6940" actId="554"/>
          <ac:spMkLst>
            <pc:docMk/>
            <pc:sldMk cId="735300380" sldId="392"/>
            <ac:spMk id="28" creationId="{00000000-0000-0000-0000-000000000000}"/>
          </ac:spMkLst>
        </pc:spChg>
        <pc:spChg chg="mod">
          <ac:chgData name="Caron, Pierre Nicolas" userId="67919323-2a9e-407a-ba8f-538e7cd8aff0" providerId="ADAL" clId="{D9E2176A-3BFD-45D2-92B9-028823210940}" dt="2023-02-16T12:53:53.210" v="6940" actId="554"/>
          <ac:spMkLst>
            <pc:docMk/>
            <pc:sldMk cId="735300380" sldId="392"/>
            <ac:spMk id="30" creationId="{00000000-0000-0000-0000-000000000000}"/>
          </ac:spMkLst>
        </pc:spChg>
        <pc:spChg chg="mod">
          <ac:chgData name="Caron, Pierre Nicolas" userId="67919323-2a9e-407a-ba8f-538e7cd8aff0" providerId="ADAL" clId="{D9E2176A-3BFD-45D2-92B9-028823210940}" dt="2023-02-16T12:53:53.210" v="6940" actId="554"/>
          <ac:spMkLst>
            <pc:docMk/>
            <pc:sldMk cId="735300380" sldId="392"/>
            <ac:spMk id="31" creationId="{00000000-0000-0000-0000-000000000000}"/>
          </ac:spMkLst>
        </pc:spChg>
        <pc:spChg chg="mod">
          <ac:chgData name="Caron, Pierre Nicolas" userId="67919323-2a9e-407a-ba8f-538e7cd8aff0" providerId="ADAL" clId="{D9E2176A-3BFD-45D2-92B9-028823210940}" dt="2023-02-16T12:53:53.210" v="6940" actId="554"/>
          <ac:spMkLst>
            <pc:docMk/>
            <pc:sldMk cId="735300380" sldId="392"/>
            <ac:spMk id="34" creationId="{00000000-0000-0000-0000-000000000000}"/>
          </ac:spMkLst>
        </pc:spChg>
        <pc:spChg chg="mod">
          <ac:chgData name="Caron, Pierre Nicolas" userId="67919323-2a9e-407a-ba8f-538e7cd8aff0" providerId="ADAL" clId="{D9E2176A-3BFD-45D2-92B9-028823210940}" dt="2023-02-16T12:53:53.210" v="6940" actId="554"/>
          <ac:spMkLst>
            <pc:docMk/>
            <pc:sldMk cId="735300380" sldId="392"/>
            <ac:spMk id="35" creationId="{00000000-0000-0000-0000-000000000000}"/>
          </ac:spMkLst>
        </pc:spChg>
        <pc:spChg chg="del mod">
          <ac:chgData name="Caron, Pierre Nicolas" userId="67919323-2a9e-407a-ba8f-538e7cd8aff0" providerId="ADAL" clId="{D9E2176A-3BFD-45D2-92B9-028823210940}" dt="2023-02-10T07:52:03.195" v="365" actId="478"/>
          <ac:spMkLst>
            <pc:docMk/>
            <pc:sldMk cId="735300380" sldId="392"/>
            <ac:spMk id="36" creationId="{00000000-0000-0000-0000-000000000000}"/>
          </ac:spMkLst>
        </pc:spChg>
        <pc:spChg chg="add del">
          <ac:chgData name="Caron, Pierre Nicolas" userId="67919323-2a9e-407a-ba8f-538e7cd8aff0" providerId="ADAL" clId="{D9E2176A-3BFD-45D2-92B9-028823210940}" dt="2023-02-16T12:51:44.531" v="6901" actId="22"/>
          <ac:spMkLst>
            <pc:docMk/>
            <pc:sldMk cId="735300380" sldId="392"/>
            <ac:spMk id="36" creationId="{88AF3A4B-6B4F-74C4-B986-017B20D7BA45}"/>
          </ac:spMkLst>
        </pc:spChg>
        <pc:spChg chg="add mod">
          <ac:chgData name="Caron, Pierre Nicolas" userId="67919323-2a9e-407a-ba8f-538e7cd8aff0" providerId="ADAL" clId="{D9E2176A-3BFD-45D2-92B9-028823210940}" dt="2023-02-16T12:53:01.071" v="6926" actId="1036"/>
          <ac:spMkLst>
            <pc:docMk/>
            <pc:sldMk cId="735300380" sldId="392"/>
            <ac:spMk id="39" creationId="{F099D69B-B63B-4B7C-E83D-6223C417C056}"/>
          </ac:spMkLst>
        </pc:spChg>
        <pc:grpChg chg="mod">
          <ac:chgData name="Caron, Pierre Nicolas" userId="67919323-2a9e-407a-ba8f-538e7cd8aff0" providerId="ADAL" clId="{D9E2176A-3BFD-45D2-92B9-028823210940}" dt="2023-02-16T12:49:31.129" v="6871" actId="122"/>
          <ac:grpSpMkLst>
            <pc:docMk/>
            <pc:sldMk cId="735300380" sldId="392"/>
            <ac:grpSpMk id="4" creationId="{00000000-0000-0000-0000-000000000000}"/>
          </ac:grpSpMkLst>
        </pc:grpChg>
        <pc:grpChg chg="mod">
          <ac:chgData name="Caron, Pierre Nicolas" userId="67919323-2a9e-407a-ba8f-538e7cd8aff0" providerId="ADAL" clId="{D9E2176A-3BFD-45D2-92B9-028823210940}" dt="2023-02-16T12:53:53.210" v="6940" actId="554"/>
          <ac:grpSpMkLst>
            <pc:docMk/>
            <pc:sldMk cId="735300380" sldId="392"/>
            <ac:grpSpMk id="6" creationId="{00000000-0000-0000-0000-000000000000}"/>
          </ac:grpSpMkLst>
        </pc:grpChg>
        <pc:grpChg chg="mod">
          <ac:chgData name="Caron, Pierre Nicolas" userId="67919323-2a9e-407a-ba8f-538e7cd8aff0" providerId="ADAL" clId="{D9E2176A-3BFD-45D2-92B9-028823210940}" dt="2023-02-16T12:46:37.935" v="6794" actId="1036"/>
          <ac:grpSpMkLst>
            <pc:docMk/>
            <pc:sldMk cId="735300380" sldId="392"/>
            <ac:grpSpMk id="10" creationId="{00000000-0000-0000-0000-000000000000}"/>
          </ac:grpSpMkLst>
        </pc:grpChg>
        <pc:grpChg chg="mod">
          <ac:chgData name="Caron, Pierre Nicolas" userId="67919323-2a9e-407a-ba8f-538e7cd8aff0" providerId="ADAL" clId="{D9E2176A-3BFD-45D2-92B9-028823210940}" dt="2023-02-16T12:46:37.935" v="6794" actId="1036"/>
          <ac:grpSpMkLst>
            <pc:docMk/>
            <pc:sldMk cId="735300380" sldId="392"/>
            <ac:grpSpMk id="22" creationId="{00000000-0000-0000-0000-000000000000}"/>
          </ac:grpSpMkLst>
        </pc:grpChg>
        <pc:grpChg chg="mod">
          <ac:chgData name="Caron, Pierre Nicolas" userId="67919323-2a9e-407a-ba8f-538e7cd8aff0" providerId="ADAL" clId="{D9E2176A-3BFD-45D2-92B9-028823210940}" dt="2023-02-16T12:53:53.210" v="6940" actId="554"/>
          <ac:grpSpMkLst>
            <pc:docMk/>
            <pc:sldMk cId="735300380" sldId="392"/>
            <ac:grpSpMk id="26" creationId="{00000000-0000-0000-0000-000000000000}"/>
          </ac:grpSpMkLst>
        </pc:grpChg>
        <pc:picChg chg="mod">
          <ac:chgData name="Caron, Pierre Nicolas" userId="67919323-2a9e-407a-ba8f-538e7cd8aff0" providerId="ADAL" clId="{D9E2176A-3BFD-45D2-92B9-028823210940}" dt="2023-02-16T12:46:46.366" v="6795"/>
          <ac:picMkLst>
            <pc:docMk/>
            <pc:sldMk cId="735300380" sldId="392"/>
            <ac:picMk id="11" creationId="{00000000-0000-0000-0000-000000000000}"/>
          </ac:picMkLst>
        </pc:picChg>
        <pc:picChg chg="mod">
          <ac:chgData name="Caron, Pierre Nicolas" userId="67919323-2a9e-407a-ba8f-538e7cd8aff0" providerId="ADAL" clId="{D9E2176A-3BFD-45D2-92B9-028823210940}" dt="2023-02-16T12:49:27.977" v="6870" actId="555"/>
          <ac:picMkLst>
            <pc:docMk/>
            <pc:sldMk cId="735300380" sldId="392"/>
            <ac:picMk id="16" creationId="{00000000-0000-0000-0000-000000000000}"/>
          </ac:picMkLst>
        </pc:picChg>
        <pc:picChg chg="mod">
          <ac:chgData name="Caron, Pierre Nicolas" userId="67919323-2a9e-407a-ba8f-538e7cd8aff0" providerId="ADAL" clId="{D9E2176A-3BFD-45D2-92B9-028823210940}" dt="2023-02-16T12:53:53.210" v="6940" actId="554"/>
          <ac:picMkLst>
            <pc:docMk/>
            <pc:sldMk cId="735300380" sldId="392"/>
            <ac:picMk id="21" creationId="{00000000-0000-0000-0000-000000000000}"/>
          </ac:picMkLst>
        </pc:picChg>
        <pc:picChg chg="mod">
          <ac:chgData name="Caron, Pierre Nicolas" userId="67919323-2a9e-407a-ba8f-538e7cd8aff0" providerId="ADAL" clId="{D9E2176A-3BFD-45D2-92B9-028823210940}" dt="2023-02-16T12:53:53.210" v="6940" actId="554"/>
          <ac:picMkLst>
            <pc:docMk/>
            <pc:sldMk cId="735300380" sldId="392"/>
            <ac:picMk id="23" creationId="{00000000-0000-0000-0000-000000000000}"/>
          </ac:picMkLst>
        </pc:picChg>
        <pc:picChg chg="mod">
          <ac:chgData name="Caron, Pierre Nicolas" userId="67919323-2a9e-407a-ba8f-538e7cd8aff0" providerId="ADAL" clId="{D9E2176A-3BFD-45D2-92B9-028823210940}" dt="2023-02-16T12:53:53.210" v="6940" actId="554"/>
          <ac:picMkLst>
            <pc:docMk/>
            <pc:sldMk cId="735300380" sldId="392"/>
            <ac:picMk id="33" creationId="{00000000-0000-0000-0000-000000000000}"/>
          </ac:picMkLst>
        </pc:picChg>
        <pc:picChg chg="mod">
          <ac:chgData name="Caron, Pierre Nicolas" userId="67919323-2a9e-407a-ba8f-538e7cd8aff0" providerId="ADAL" clId="{D9E2176A-3BFD-45D2-92B9-028823210940}" dt="2023-02-16T12:53:53.210" v="6940" actId="554"/>
          <ac:picMkLst>
            <pc:docMk/>
            <pc:sldMk cId="735300380" sldId="392"/>
            <ac:picMk id="37" creationId="{00000000-0000-0000-0000-000000000000}"/>
          </ac:picMkLst>
        </pc:picChg>
        <pc:cxnChg chg="add del mod">
          <ac:chgData name="Caron, Pierre Nicolas" userId="67919323-2a9e-407a-ba8f-538e7cd8aff0" providerId="ADAL" clId="{D9E2176A-3BFD-45D2-92B9-028823210940}" dt="2023-02-16T12:46:10.303" v="6766" actId="478"/>
          <ac:cxnSpMkLst>
            <pc:docMk/>
            <pc:sldMk cId="735300380" sldId="392"/>
            <ac:cxnSpMk id="2" creationId="{5422735F-DFF2-3B66-8F28-22A104D5A514}"/>
          </ac:cxnSpMkLst>
        </pc:cxnChg>
        <pc:cxnChg chg="mod">
          <ac:chgData name="Caron, Pierre Nicolas" userId="67919323-2a9e-407a-ba8f-538e7cd8aff0" providerId="ADAL" clId="{D9E2176A-3BFD-45D2-92B9-028823210940}" dt="2023-02-16T12:46:37.935" v="6794" actId="1036"/>
          <ac:cxnSpMkLst>
            <pc:docMk/>
            <pc:sldMk cId="735300380" sldId="392"/>
            <ac:cxnSpMk id="8" creationId="{00000000-0000-0000-0000-000000000000}"/>
          </ac:cxnSpMkLst>
        </pc:cxnChg>
        <pc:cxnChg chg="mod">
          <ac:chgData name="Caron, Pierre Nicolas" userId="67919323-2a9e-407a-ba8f-538e7cd8aff0" providerId="ADAL" clId="{D9E2176A-3BFD-45D2-92B9-028823210940}" dt="2023-02-16T12:49:27.977" v="6870" actId="555"/>
          <ac:cxnSpMkLst>
            <pc:docMk/>
            <pc:sldMk cId="735300380" sldId="392"/>
            <ac:cxnSpMk id="20" creationId="{00000000-0000-0000-0000-000000000000}"/>
          </ac:cxnSpMkLst>
        </pc:cxnChg>
        <pc:cxnChg chg="mod">
          <ac:chgData name="Caron, Pierre Nicolas" userId="67919323-2a9e-407a-ba8f-538e7cd8aff0" providerId="ADAL" clId="{D9E2176A-3BFD-45D2-92B9-028823210940}" dt="2023-02-16T12:53:53.210" v="6940" actId="554"/>
          <ac:cxnSpMkLst>
            <pc:docMk/>
            <pc:sldMk cId="735300380" sldId="392"/>
            <ac:cxnSpMk id="29" creationId="{00000000-0000-0000-0000-000000000000}"/>
          </ac:cxnSpMkLst>
        </pc:cxnChg>
        <pc:cxnChg chg="mod">
          <ac:chgData name="Caron, Pierre Nicolas" userId="67919323-2a9e-407a-ba8f-538e7cd8aff0" providerId="ADAL" clId="{D9E2176A-3BFD-45D2-92B9-028823210940}" dt="2023-02-16T12:53:53.210" v="6940" actId="554"/>
          <ac:cxnSpMkLst>
            <pc:docMk/>
            <pc:sldMk cId="735300380" sldId="392"/>
            <ac:cxnSpMk id="32" creationId="{00000000-0000-0000-0000-000000000000}"/>
          </ac:cxnSpMkLst>
        </pc:cxnChg>
        <pc:cxnChg chg="add del mod">
          <ac:chgData name="Caron, Pierre Nicolas" userId="67919323-2a9e-407a-ba8f-538e7cd8aff0" providerId="ADAL" clId="{D9E2176A-3BFD-45D2-92B9-028823210940}" dt="2023-02-16T12:54:23.145" v="6942" actId="21"/>
          <ac:cxnSpMkLst>
            <pc:docMk/>
            <pc:sldMk cId="735300380" sldId="392"/>
            <ac:cxnSpMk id="41" creationId="{B81C3DB1-A937-E5DB-398B-52534C144066}"/>
          </ac:cxnSpMkLst>
        </pc:cxnChg>
      </pc:sldChg>
      <pc:sldChg chg="addSp delSp modSp mod">
        <pc:chgData name="Caron, Pierre Nicolas" userId="67919323-2a9e-407a-ba8f-538e7cd8aff0" providerId="ADAL" clId="{D9E2176A-3BFD-45D2-92B9-028823210940}" dt="2023-02-16T12:37:13.097" v="6628" actId="21"/>
        <pc:sldMkLst>
          <pc:docMk/>
          <pc:sldMk cId="3952166818" sldId="393"/>
        </pc:sldMkLst>
        <pc:spChg chg="mod">
          <ac:chgData name="Caron, Pierre Nicolas" userId="67919323-2a9e-407a-ba8f-538e7cd8aff0" providerId="ADAL" clId="{D9E2176A-3BFD-45D2-92B9-028823210940}" dt="2023-02-10T07:50:56.030" v="354" actId="20577"/>
          <ac:spMkLst>
            <pc:docMk/>
            <pc:sldMk cId="3952166818" sldId="393"/>
            <ac:spMk id="2" creationId="{00000000-0000-0000-0000-000000000000}"/>
          </ac:spMkLst>
        </pc:spChg>
        <pc:spChg chg="mod">
          <ac:chgData name="Caron, Pierre Nicolas" userId="67919323-2a9e-407a-ba8f-538e7cd8aff0" providerId="ADAL" clId="{D9E2176A-3BFD-45D2-92B9-028823210940}" dt="2023-02-16T12:32:12.556" v="6534" actId="207"/>
          <ac:spMkLst>
            <pc:docMk/>
            <pc:sldMk cId="3952166818" sldId="393"/>
            <ac:spMk id="3" creationId="{00000000-0000-0000-0000-000000000000}"/>
          </ac:spMkLst>
        </pc:spChg>
        <pc:spChg chg="add del mod">
          <ac:chgData name="Caron, Pierre Nicolas" userId="67919323-2a9e-407a-ba8f-538e7cd8aff0" providerId="ADAL" clId="{D9E2176A-3BFD-45D2-92B9-028823210940}" dt="2023-02-10T07:23:08.311" v="126" actId="478"/>
          <ac:spMkLst>
            <pc:docMk/>
            <pc:sldMk cId="3952166818" sldId="393"/>
            <ac:spMk id="6" creationId="{AB311D30-C5F3-A350-F6E0-79DCE7A5C755}"/>
          </ac:spMkLst>
        </pc:spChg>
        <pc:spChg chg="add del mod">
          <ac:chgData name="Caron, Pierre Nicolas" userId="67919323-2a9e-407a-ba8f-538e7cd8aff0" providerId="ADAL" clId="{D9E2176A-3BFD-45D2-92B9-028823210940}" dt="2023-02-10T07:50:51.178" v="352" actId="478"/>
          <ac:spMkLst>
            <pc:docMk/>
            <pc:sldMk cId="3952166818" sldId="393"/>
            <ac:spMk id="7" creationId="{737B3B5E-AA70-D063-1DD0-159F43FF1C4C}"/>
          </ac:spMkLst>
        </pc:spChg>
        <pc:spChg chg="add mod">
          <ac:chgData name="Caron, Pierre Nicolas" userId="67919323-2a9e-407a-ba8f-538e7cd8aff0" providerId="ADAL" clId="{D9E2176A-3BFD-45D2-92B9-028823210940}" dt="2023-02-16T12:31:39.397" v="6444" actId="20577"/>
          <ac:spMkLst>
            <pc:docMk/>
            <pc:sldMk cId="3952166818" sldId="393"/>
            <ac:spMk id="8" creationId="{648932C2-2D3A-93C1-3F55-B29CA7CF020B}"/>
          </ac:spMkLst>
        </pc:spChg>
        <pc:spChg chg="mod">
          <ac:chgData name="Caron, Pierre Nicolas" userId="67919323-2a9e-407a-ba8f-538e7cd8aff0" providerId="ADAL" clId="{D9E2176A-3BFD-45D2-92B9-028823210940}" dt="2023-02-16T12:02:32.321" v="6144" actId="14100"/>
          <ac:spMkLst>
            <pc:docMk/>
            <pc:sldMk cId="3952166818" sldId="393"/>
            <ac:spMk id="9" creationId="{00000000-0000-0000-0000-000000000000}"/>
          </ac:spMkLst>
        </pc:spChg>
        <pc:spChg chg="mod">
          <ac:chgData name="Caron, Pierre Nicolas" userId="67919323-2a9e-407a-ba8f-538e7cd8aff0" providerId="ADAL" clId="{D9E2176A-3BFD-45D2-92B9-028823210940}" dt="2023-02-16T12:36:27.449" v="6587" actId="20577"/>
          <ac:spMkLst>
            <pc:docMk/>
            <pc:sldMk cId="3952166818" sldId="393"/>
            <ac:spMk id="21" creationId="{00000000-0000-0000-0000-000000000000}"/>
          </ac:spMkLst>
        </pc:spChg>
        <pc:cxnChg chg="add del mod">
          <ac:chgData name="Caron, Pierre Nicolas" userId="67919323-2a9e-407a-ba8f-538e7cd8aff0" providerId="ADAL" clId="{D9E2176A-3BFD-45D2-92B9-028823210940}" dt="2023-02-16T12:32:20.269" v="6535" actId="478"/>
          <ac:cxnSpMkLst>
            <pc:docMk/>
            <pc:sldMk cId="3952166818" sldId="393"/>
            <ac:cxnSpMk id="6" creationId="{743460E6-2BA1-1F76-D885-04C456CBCEAC}"/>
          </ac:cxnSpMkLst>
        </pc:cxnChg>
        <pc:cxnChg chg="add del">
          <ac:chgData name="Caron, Pierre Nicolas" userId="67919323-2a9e-407a-ba8f-538e7cd8aff0" providerId="ADAL" clId="{D9E2176A-3BFD-45D2-92B9-028823210940}" dt="2023-02-16T12:37:13.097" v="6628" actId="21"/>
          <ac:cxnSpMkLst>
            <pc:docMk/>
            <pc:sldMk cId="3952166818" sldId="393"/>
            <ac:cxnSpMk id="15" creationId="{D5A1F4B2-33AA-01AA-B09D-3BAA2842E2C6}"/>
          </ac:cxnSpMkLst>
        </pc:cxnChg>
      </pc:sldChg>
      <pc:sldChg chg="addSp delSp modSp mod">
        <pc:chgData name="Caron, Pierre Nicolas" userId="67919323-2a9e-407a-ba8f-538e7cd8aff0" providerId="ADAL" clId="{D9E2176A-3BFD-45D2-92B9-028823210940}" dt="2023-02-16T15:31:51.232" v="9590" actId="207"/>
        <pc:sldMkLst>
          <pc:docMk/>
          <pc:sldMk cId="2609214113" sldId="394"/>
        </pc:sldMkLst>
        <pc:spChg chg="mod">
          <ac:chgData name="Caron, Pierre Nicolas" userId="67919323-2a9e-407a-ba8f-538e7cd8aff0" providerId="ADAL" clId="{D9E2176A-3BFD-45D2-92B9-028823210940}" dt="2023-02-16T15:31:14.475" v="9553"/>
          <ac:spMkLst>
            <pc:docMk/>
            <pc:sldMk cId="2609214113" sldId="394"/>
            <ac:spMk id="2" creationId="{00000000-0000-0000-0000-000000000000}"/>
          </ac:spMkLst>
        </pc:spChg>
        <pc:spChg chg="add mod">
          <ac:chgData name="Caron, Pierre Nicolas" userId="67919323-2a9e-407a-ba8f-538e7cd8aff0" providerId="ADAL" clId="{D9E2176A-3BFD-45D2-92B9-028823210940}" dt="2023-02-16T15:31:38.554" v="9589" actId="6549"/>
          <ac:spMkLst>
            <pc:docMk/>
            <pc:sldMk cId="2609214113" sldId="394"/>
            <ac:spMk id="5" creationId="{0E49CA8A-6C0A-7222-B554-171656D7B41B}"/>
          </ac:spMkLst>
        </pc:spChg>
        <pc:spChg chg="add del mod">
          <ac:chgData name="Caron, Pierre Nicolas" userId="67919323-2a9e-407a-ba8f-538e7cd8aff0" providerId="ADAL" clId="{D9E2176A-3BFD-45D2-92B9-028823210940}" dt="2023-02-10T13:55:03.742" v="3730" actId="478"/>
          <ac:spMkLst>
            <pc:docMk/>
            <pc:sldMk cId="2609214113" sldId="394"/>
            <ac:spMk id="8" creationId="{D4B9C6E9-0BBC-6E4E-7409-29F8B62FB390}"/>
          </ac:spMkLst>
        </pc:spChg>
        <pc:spChg chg="add del mod">
          <ac:chgData name="Caron, Pierre Nicolas" userId="67919323-2a9e-407a-ba8f-538e7cd8aff0" providerId="ADAL" clId="{D9E2176A-3BFD-45D2-92B9-028823210940}" dt="2023-02-16T10:33:30.092" v="5877" actId="478"/>
          <ac:spMkLst>
            <pc:docMk/>
            <pc:sldMk cId="2609214113" sldId="394"/>
            <ac:spMk id="9" creationId="{C9D729A5-79BD-F00C-A35E-48BF3D394DA3}"/>
          </ac:spMkLst>
        </pc:spChg>
        <pc:spChg chg="add del mod">
          <ac:chgData name="Caron, Pierre Nicolas" userId="67919323-2a9e-407a-ba8f-538e7cd8aff0" providerId="ADAL" clId="{D9E2176A-3BFD-45D2-92B9-028823210940}" dt="2023-02-16T10:33:30.092" v="5877" actId="478"/>
          <ac:spMkLst>
            <pc:docMk/>
            <pc:sldMk cId="2609214113" sldId="394"/>
            <ac:spMk id="17" creationId="{EE22E552-8E54-21A3-8086-0730B987AEDC}"/>
          </ac:spMkLst>
        </pc:spChg>
        <pc:spChg chg="add del mod">
          <ac:chgData name="Caron, Pierre Nicolas" userId="67919323-2a9e-407a-ba8f-538e7cd8aff0" providerId="ADAL" clId="{D9E2176A-3BFD-45D2-92B9-028823210940}" dt="2023-02-16T10:28:59.517" v="5766" actId="478"/>
          <ac:spMkLst>
            <pc:docMk/>
            <pc:sldMk cId="2609214113" sldId="394"/>
            <ac:spMk id="18" creationId="{4A2B5FC6-57C9-4134-8121-1C947D166C7C}"/>
          </ac:spMkLst>
        </pc:spChg>
        <pc:spChg chg="del mod">
          <ac:chgData name="Caron, Pierre Nicolas" userId="67919323-2a9e-407a-ba8f-538e7cd8aff0" providerId="ADAL" clId="{D9E2176A-3BFD-45D2-92B9-028823210940}" dt="2023-02-10T07:57:43.866" v="512" actId="478"/>
          <ac:spMkLst>
            <pc:docMk/>
            <pc:sldMk cId="2609214113" sldId="394"/>
            <ac:spMk id="22" creationId="{00000000-0000-0000-0000-000000000000}"/>
          </ac:spMkLst>
        </pc:spChg>
        <pc:spChg chg="mod">
          <ac:chgData name="Caron, Pierre Nicolas" userId="67919323-2a9e-407a-ba8f-538e7cd8aff0" providerId="ADAL" clId="{D9E2176A-3BFD-45D2-92B9-028823210940}" dt="2023-02-16T13:04:38.128" v="7117" actId="1035"/>
          <ac:spMkLst>
            <pc:docMk/>
            <pc:sldMk cId="2609214113" sldId="394"/>
            <ac:spMk id="24" creationId="{00000000-0000-0000-0000-000000000000}"/>
          </ac:spMkLst>
        </pc:spChg>
        <pc:spChg chg="mod">
          <ac:chgData name="Caron, Pierre Nicolas" userId="67919323-2a9e-407a-ba8f-538e7cd8aff0" providerId="ADAL" clId="{D9E2176A-3BFD-45D2-92B9-028823210940}" dt="2023-02-16T13:04:38.128" v="7117" actId="1035"/>
          <ac:spMkLst>
            <pc:docMk/>
            <pc:sldMk cId="2609214113" sldId="394"/>
            <ac:spMk id="27" creationId="{00000000-0000-0000-0000-000000000000}"/>
          </ac:spMkLst>
        </pc:spChg>
        <pc:spChg chg="mod">
          <ac:chgData name="Caron, Pierre Nicolas" userId="67919323-2a9e-407a-ba8f-538e7cd8aff0" providerId="ADAL" clId="{D9E2176A-3BFD-45D2-92B9-028823210940}" dt="2023-02-16T15:31:51.232" v="9590" actId="207"/>
          <ac:spMkLst>
            <pc:docMk/>
            <pc:sldMk cId="2609214113" sldId="394"/>
            <ac:spMk id="33" creationId="{00000000-0000-0000-0000-000000000000}"/>
          </ac:spMkLst>
        </pc:spChg>
        <pc:spChg chg="mod">
          <ac:chgData name="Caron, Pierre Nicolas" userId="67919323-2a9e-407a-ba8f-538e7cd8aff0" providerId="ADAL" clId="{D9E2176A-3BFD-45D2-92B9-028823210940}" dt="2023-02-16T13:04:55.401" v="7124" actId="692"/>
          <ac:spMkLst>
            <pc:docMk/>
            <pc:sldMk cId="2609214113" sldId="394"/>
            <ac:spMk id="39" creationId="{00000000-0000-0000-0000-000000000000}"/>
          </ac:spMkLst>
        </pc:spChg>
        <pc:spChg chg="mod">
          <ac:chgData name="Caron, Pierre Nicolas" userId="67919323-2a9e-407a-ba8f-538e7cd8aff0" providerId="ADAL" clId="{D9E2176A-3BFD-45D2-92B9-028823210940}" dt="2023-02-16T13:04:55.401" v="7124" actId="692"/>
          <ac:spMkLst>
            <pc:docMk/>
            <pc:sldMk cId="2609214113" sldId="394"/>
            <ac:spMk id="40" creationId="{00000000-0000-0000-0000-000000000000}"/>
          </ac:spMkLst>
        </pc:spChg>
        <pc:spChg chg="mod">
          <ac:chgData name="Caron, Pierre Nicolas" userId="67919323-2a9e-407a-ba8f-538e7cd8aff0" providerId="ADAL" clId="{D9E2176A-3BFD-45D2-92B9-028823210940}" dt="2023-02-16T13:04:38.128" v="7117" actId="1035"/>
          <ac:spMkLst>
            <pc:docMk/>
            <pc:sldMk cId="2609214113" sldId="394"/>
            <ac:spMk id="60" creationId="{00000000-0000-0000-0000-000000000000}"/>
          </ac:spMkLst>
        </pc:spChg>
        <pc:spChg chg="mod">
          <ac:chgData name="Caron, Pierre Nicolas" userId="67919323-2a9e-407a-ba8f-538e7cd8aff0" providerId="ADAL" clId="{D9E2176A-3BFD-45D2-92B9-028823210940}" dt="2023-02-16T13:04:38.128" v="7117" actId="1035"/>
          <ac:spMkLst>
            <pc:docMk/>
            <pc:sldMk cId="2609214113" sldId="394"/>
            <ac:spMk id="61" creationId="{00000000-0000-0000-0000-000000000000}"/>
          </ac:spMkLst>
        </pc:spChg>
        <pc:spChg chg="mod">
          <ac:chgData name="Caron, Pierre Nicolas" userId="67919323-2a9e-407a-ba8f-538e7cd8aff0" providerId="ADAL" clId="{D9E2176A-3BFD-45D2-92B9-028823210940}" dt="2023-02-16T13:04:38.128" v="7117" actId="1035"/>
          <ac:spMkLst>
            <pc:docMk/>
            <pc:sldMk cId="2609214113" sldId="394"/>
            <ac:spMk id="63" creationId="{00000000-0000-0000-0000-000000000000}"/>
          </ac:spMkLst>
        </pc:spChg>
        <pc:grpChg chg="mod">
          <ac:chgData name="Caron, Pierre Nicolas" userId="67919323-2a9e-407a-ba8f-538e7cd8aff0" providerId="ADAL" clId="{D9E2176A-3BFD-45D2-92B9-028823210940}" dt="2023-02-16T13:05:26.928" v="7128" actId="554"/>
          <ac:grpSpMkLst>
            <pc:docMk/>
            <pc:sldMk cId="2609214113" sldId="394"/>
            <ac:grpSpMk id="3" creationId="{B578E7B2-EB39-FBCA-CE07-2041E043A8DB}"/>
          </ac:grpSpMkLst>
        </pc:grpChg>
        <pc:grpChg chg="add del mod">
          <ac:chgData name="Caron, Pierre Nicolas" userId="67919323-2a9e-407a-ba8f-538e7cd8aff0" providerId="ADAL" clId="{D9E2176A-3BFD-45D2-92B9-028823210940}" dt="2023-02-10T08:01:52.658" v="562" actId="478"/>
          <ac:grpSpMkLst>
            <pc:docMk/>
            <pc:sldMk cId="2609214113" sldId="394"/>
            <ac:grpSpMk id="7" creationId="{718A572D-F184-4F3F-05E1-1CD2EF97E9A3}"/>
          </ac:grpSpMkLst>
        </pc:grpChg>
        <pc:picChg chg="mod">
          <ac:chgData name="Caron, Pierre Nicolas" userId="67919323-2a9e-407a-ba8f-538e7cd8aff0" providerId="ADAL" clId="{D9E2176A-3BFD-45D2-92B9-028823210940}" dt="2023-02-10T08:01:24.661" v="554" actId="164"/>
          <ac:picMkLst>
            <pc:docMk/>
            <pc:sldMk cId="2609214113" sldId="394"/>
            <ac:picMk id="10" creationId="{00000000-0000-0000-0000-000000000000}"/>
          </ac:picMkLst>
        </pc:picChg>
        <pc:picChg chg="add mod modCrop">
          <ac:chgData name="Caron, Pierre Nicolas" userId="67919323-2a9e-407a-ba8f-538e7cd8aff0" providerId="ADAL" clId="{D9E2176A-3BFD-45D2-92B9-028823210940}" dt="2023-02-16T13:05:21.835" v="7127" actId="554"/>
          <ac:picMkLst>
            <pc:docMk/>
            <pc:sldMk cId="2609214113" sldId="394"/>
            <ac:picMk id="12" creationId="{5DB4188D-048F-DA24-5BEA-D8CACC56DBDD}"/>
          </ac:picMkLst>
        </pc:picChg>
        <pc:picChg chg="add del mod">
          <ac:chgData name="Caron, Pierre Nicolas" userId="67919323-2a9e-407a-ba8f-538e7cd8aff0" providerId="ADAL" clId="{D9E2176A-3BFD-45D2-92B9-028823210940}" dt="2023-02-16T10:33:47.685" v="5878" actId="478"/>
          <ac:picMkLst>
            <pc:docMk/>
            <pc:sldMk cId="2609214113" sldId="394"/>
            <ac:picMk id="14" creationId="{9C0E0EE1-6C4F-8F9D-2E5C-EDD78ABD2139}"/>
          </ac:picMkLst>
        </pc:picChg>
        <pc:picChg chg="add mod">
          <ac:chgData name="Caron, Pierre Nicolas" userId="67919323-2a9e-407a-ba8f-538e7cd8aff0" providerId="ADAL" clId="{D9E2176A-3BFD-45D2-92B9-028823210940}" dt="2023-02-16T13:05:07.354" v="7126" actId="1076"/>
          <ac:picMkLst>
            <pc:docMk/>
            <pc:sldMk cId="2609214113" sldId="394"/>
            <ac:picMk id="16" creationId="{214AA561-9C8C-0360-3376-AB5D404A321F}"/>
          </ac:picMkLst>
        </pc:picChg>
        <pc:picChg chg="mod">
          <ac:chgData name="Caron, Pierre Nicolas" userId="67919323-2a9e-407a-ba8f-538e7cd8aff0" providerId="ADAL" clId="{D9E2176A-3BFD-45D2-92B9-028823210940}" dt="2023-02-16T13:04:38.128" v="7117" actId="1035"/>
          <ac:picMkLst>
            <pc:docMk/>
            <pc:sldMk cId="2609214113" sldId="394"/>
            <ac:picMk id="28" creationId="{00000000-0000-0000-0000-000000000000}"/>
          </ac:picMkLst>
        </pc:picChg>
        <pc:picChg chg="mod">
          <ac:chgData name="Caron, Pierre Nicolas" userId="67919323-2a9e-407a-ba8f-538e7cd8aff0" providerId="ADAL" clId="{D9E2176A-3BFD-45D2-92B9-028823210940}" dt="2023-02-16T13:04:38.128" v="7117" actId="1035"/>
          <ac:picMkLst>
            <pc:docMk/>
            <pc:sldMk cId="2609214113" sldId="394"/>
            <ac:picMk id="29" creationId="{00000000-0000-0000-0000-000000000000}"/>
          </ac:picMkLst>
        </pc:picChg>
        <pc:picChg chg="mod">
          <ac:chgData name="Caron, Pierre Nicolas" userId="67919323-2a9e-407a-ba8f-538e7cd8aff0" providerId="ADAL" clId="{D9E2176A-3BFD-45D2-92B9-028823210940}" dt="2023-02-16T13:04:38.128" v="7117" actId="1035"/>
          <ac:picMkLst>
            <pc:docMk/>
            <pc:sldMk cId="2609214113" sldId="394"/>
            <ac:picMk id="30" creationId="{00000000-0000-0000-0000-000000000000}"/>
          </ac:picMkLst>
        </pc:picChg>
        <pc:picChg chg="mod">
          <ac:chgData name="Caron, Pierre Nicolas" userId="67919323-2a9e-407a-ba8f-538e7cd8aff0" providerId="ADAL" clId="{D9E2176A-3BFD-45D2-92B9-028823210940}" dt="2023-02-16T13:04:38.128" v="7117" actId="1035"/>
          <ac:picMkLst>
            <pc:docMk/>
            <pc:sldMk cId="2609214113" sldId="394"/>
            <ac:picMk id="42" creationId="{00000000-0000-0000-0000-000000000000}"/>
          </ac:picMkLst>
        </pc:picChg>
        <pc:picChg chg="mod">
          <ac:chgData name="Caron, Pierre Nicolas" userId="67919323-2a9e-407a-ba8f-538e7cd8aff0" providerId="ADAL" clId="{D9E2176A-3BFD-45D2-92B9-028823210940}" dt="2023-02-16T13:04:38.128" v="7117" actId="1035"/>
          <ac:picMkLst>
            <pc:docMk/>
            <pc:sldMk cId="2609214113" sldId="394"/>
            <ac:picMk id="56" creationId="{00000000-0000-0000-0000-000000000000}"/>
          </ac:picMkLst>
        </pc:picChg>
        <pc:picChg chg="mod">
          <ac:chgData name="Caron, Pierre Nicolas" userId="67919323-2a9e-407a-ba8f-538e7cd8aff0" providerId="ADAL" clId="{D9E2176A-3BFD-45D2-92B9-028823210940}" dt="2023-02-16T13:04:38.128" v="7117" actId="1035"/>
          <ac:picMkLst>
            <pc:docMk/>
            <pc:sldMk cId="2609214113" sldId="394"/>
            <ac:picMk id="57" creationId="{00000000-0000-0000-0000-000000000000}"/>
          </ac:picMkLst>
        </pc:picChg>
        <pc:picChg chg="mod">
          <ac:chgData name="Caron, Pierre Nicolas" userId="67919323-2a9e-407a-ba8f-538e7cd8aff0" providerId="ADAL" clId="{D9E2176A-3BFD-45D2-92B9-028823210940}" dt="2023-02-10T08:01:24.661" v="554" actId="164"/>
          <ac:picMkLst>
            <pc:docMk/>
            <pc:sldMk cId="2609214113" sldId="394"/>
            <ac:picMk id="67" creationId="{00000000-0000-0000-0000-000000000000}"/>
          </ac:picMkLst>
        </pc:picChg>
        <pc:picChg chg="mod">
          <ac:chgData name="Caron, Pierre Nicolas" userId="67919323-2a9e-407a-ba8f-538e7cd8aff0" providerId="ADAL" clId="{D9E2176A-3BFD-45D2-92B9-028823210940}" dt="2023-02-10T08:01:24.661" v="554" actId="164"/>
          <ac:picMkLst>
            <pc:docMk/>
            <pc:sldMk cId="2609214113" sldId="394"/>
            <ac:picMk id="68" creationId="{00000000-0000-0000-0000-000000000000}"/>
          </ac:picMkLst>
        </pc:picChg>
        <pc:cxnChg chg="add del mod">
          <ac:chgData name="Caron, Pierre Nicolas" userId="67919323-2a9e-407a-ba8f-538e7cd8aff0" providerId="ADAL" clId="{D9E2176A-3BFD-45D2-92B9-028823210940}" dt="2023-02-16T13:05:28.751" v="7129" actId="478"/>
          <ac:cxnSpMkLst>
            <pc:docMk/>
            <pc:sldMk cId="2609214113" sldId="394"/>
            <ac:cxnSpMk id="6" creationId="{2A3C9F42-AA85-D254-EA2D-04B7488D4AF6}"/>
          </ac:cxnSpMkLst>
        </pc:cxnChg>
        <pc:cxnChg chg="add del mod">
          <ac:chgData name="Caron, Pierre Nicolas" userId="67919323-2a9e-407a-ba8f-538e7cd8aff0" providerId="ADAL" clId="{D9E2176A-3BFD-45D2-92B9-028823210940}" dt="2023-02-10T08:08:02.554" v="704" actId="21"/>
          <ac:cxnSpMkLst>
            <pc:docMk/>
            <pc:sldMk cId="2609214113" sldId="394"/>
            <ac:cxnSpMk id="6" creationId="{B845AFC1-4057-E6D0-F337-8524C8C76B85}"/>
          </ac:cxnSpMkLst>
        </pc:cxnChg>
      </pc:sldChg>
      <pc:sldChg chg="addSp delSp modSp mod modClrScheme chgLayout">
        <pc:chgData name="Caron, Pierre Nicolas" userId="67919323-2a9e-407a-ba8f-538e7cd8aff0" providerId="ADAL" clId="{D9E2176A-3BFD-45D2-92B9-028823210940}" dt="2023-02-16T13:04:06.951" v="7104" actId="478"/>
        <pc:sldMkLst>
          <pc:docMk/>
          <pc:sldMk cId="130048750" sldId="395"/>
        </pc:sldMkLst>
        <pc:spChg chg="del">
          <ac:chgData name="Caron, Pierre Nicolas" userId="67919323-2a9e-407a-ba8f-538e7cd8aff0" providerId="ADAL" clId="{D9E2176A-3BFD-45D2-92B9-028823210940}" dt="2023-02-10T08:45:01.842" v="1175" actId="478"/>
          <ac:spMkLst>
            <pc:docMk/>
            <pc:sldMk cId="130048750" sldId="395"/>
            <ac:spMk id="2" creationId="{00000000-0000-0000-0000-000000000000}"/>
          </ac:spMkLst>
        </pc:spChg>
        <pc:spChg chg="mod ord">
          <ac:chgData name="Caron, Pierre Nicolas" userId="67919323-2a9e-407a-ba8f-538e7cd8aff0" providerId="ADAL" clId="{D9E2176A-3BFD-45D2-92B9-028823210940}" dt="2023-02-10T17:24:41.241" v="5708" actId="700"/>
          <ac:spMkLst>
            <pc:docMk/>
            <pc:sldMk cId="130048750" sldId="395"/>
            <ac:spMk id="3" creationId="{9BAFF667-4E49-D525-C233-F0C954005F4F}"/>
          </ac:spMkLst>
        </pc:spChg>
        <pc:spChg chg="add del mod ord">
          <ac:chgData name="Caron, Pierre Nicolas" userId="67919323-2a9e-407a-ba8f-538e7cd8aff0" providerId="ADAL" clId="{D9E2176A-3BFD-45D2-92B9-028823210940}" dt="2023-02-10T17:23:15.249" v="5700" actId="700"/>
          <ac:spMkLst>
            <pc:docMk/>
            <pc:sldMk cId="130048750" sldId="395"/>
            <ac:spMk id="5" creationId="{92D84964-9BF2-79C9-FFC3-DB616C9D9156}"/>
          </ac:spMkLst>
        </pc:spChg>
        <pc:spChg chg="add mod ord">
          <ac:chgData name="Caron, Pierre Nicolas" userId="67919323-2a9e-407a-ba8f-538e7cd8aff0" providerId="ADAL" clId="{D9E2176A-3BFD-45D2-92B9-028823210940}" dt="2023-02-10T17:24:41.241" v="5708" actId="700"/>
          <ac:spMkLst>
            <pc:docMk/>
            <pc:sldMk cId="130048750" sldId="395"/>
            <ac:spMk id="6" creationId="{2959B232-EFD9-B75C-D8CB-B8C582CF3D6C}"/>
          </ac:spMkLst>
        </pc:spChg>
        <pc:spChg chg="del mod">
          <ac:chgData name="Caron, Pierre Nicolas" userId="67919323-2a9e-407a-ba8f-538e7cd8aff0" providerId="ADAL" clId="{D9E2176A-3BFD-45D2-92B9-028823210940}" dt="2023-02-10T17:23:47.846" v="5703" actId="478"/>
          <ac:spMkLst>
            <pc:docMk/>
            <pc:sldMk cId="130048750" sldId="395"/>
            <ac:spMk id="7" creationId="{00000000-0000-0000-0000-000000000000}"/>
          </ac:spMkLst>
        </pc:spChg>
        <pc:spChg chg="add mod ord">
          <ac:chgData name="Caron, Pierre Nicolas" userId="67919323-2a9e-407a-ba8f-538e7cd8aff0" providerId="ADAL" clId="{D9E2176A-3BFD-45D2-92B9-028823210940}" dt="2023-02-10T17:24:41.241" v="5708" actId="700"/>
          <ac:spMkLst>
            <pc:docMk/>
            <pc:sldMk cId="130048750" sldId="395"/>
            <ac:spMk id="8" creationId="{60701E61-D644-D3B3-9F2A-4CC26AFD3F4E}"/>
          </ac:spMkLst>
        </pc:spChg>
        <pc:cxnChg chg="add del mod">
          <ac:chgData name="Caron, Pierre Nicolas" userId="67919323-2a9e-407a-ba8f-538e7cd8aff0" providerId="ADAL" clId="{D9E2176A-3BFD-45D2-92B9-028823210940}" dt="2023-02-16T13:04:06.951" v="7104" actId="478"/>
          <ac:cxnSpMkLst>
            <pc:docMk/>
            <pc:sldMk cId="130048750" sldId="395"/>
            <ac:cxnSpMk id="2" creationId="{197C1333-2898-1B04-AA39-6D190A1D332C}"/>
          </ac:cxnSpMkLst>
        </pc:cxnChg>
      </pc:sldChg>
      <pc:sldChg chg="addSp delSp modSp mod modClrScheme chgLayout">
        <pc:chgData name="Caron, Pierre Nicolas" userId="67919323-2a9e-407a-ba8f-538e7cd8aff0" providerId="ADAL" clId="{D9E2176A-3BFD-45D2-92B9-028823210940}" dt="2023-02-10T17:28:50.337" v="5723" actId="113"/>
        <pc:sldMkLst>
          <pc:docMk/>
          <pc:sldMk cId="366296951" sldId="396"/>
        </pc:sldMkLst>
        <pc:spChg chg="mod ord">
          <ac:chgData name="Caron, Pierre Nicolas" userId="67919323-2a9e-407a-ba8f-538e7cd8aff0" providerId="ADAL" clId="{D9E2176A-3BFD-45D2-92B9-028823210940}" dt="2023-02-10T17:28:23.544" v="5721" actId="20577"/>
          <ac:spMkLst>
            <pc:docMk/>
            <pc:sldMk cId="366296951" sldId="396"/>
            <ac:spMk id="2" creationId="{00000000-0000-0000-0000-000000000000}"/>
          </ac:spMkLst>
        </pc:spChg>
        <pc:spChg chg="mod ord">
          <ac:chgData name="Caron, Pierre Nicolas" userId="67919323-2a9e-407a-ba8f-538e7cd8aff0" providerId="ADAL" clId="{D9E2176A-3BFD-45D2-92B9-028823210940}" dt="2023-02-10T17:27:54.572" v="5713" actId="700"/>
          <ac:spMkLst>
            <pc:docMk/>
            <pc:sldMk cId="366296951" sldId="396"/>
            <ac:spMk id="3" creationId="{092BD544-EE51-B425-1BCD-C78F37377439}"/>
          </ac:spMkLst>
        </pc:spChg>
        <pc:spChg chg="add mod ord">
          <ac:chgData name="Caron, Pierre Nicolas" userId="67919323-2a9e-407a-ba8f-538e7cd8aff0" providerId="ADAL" clId="{D9E2176A-3BFD-45D2-92B9-028823210940}" dt="2023-02-10T17:28:50.337" v="5723" actId="113"/>
          <ac:spMkLst>
            <pc:docMk/>
            <pc:sldMk cId="366296951" sldId="396"/>
            <ac:spMk id="4" creationId="{2E4F0BF1-44D3-8513-30C9-5EC7A711E8E0}"/>
          </ac:spMkLst>
        </pc:spChg>
        <pc:spChg chg="del mod">
          <ac:chgData name="Caron, Pierre Nicolas" userId="67919323-2a9e-407a-ba8f-538e7cd8aff0" providerId="ADAL" clId="{D9E2176A-3BFD-45D2-92B9-028823210940}" dt="2023-02-10T17:27:27.172" v="5712" actId="478"/>
          <ac:spMkLst>
            <pc:docMk/>
            <pc:sldMk cId="366296951" sldId="396"/>
            <ac:spMk id="7" creationId="{00000000-0000-0000-0000-000000000000}"/>
          </ac:spMkLst>
        </pc:spChg>
      </pc:sldChg>
      <pc:sldChg chg="addSp delSp modSp mod modClrScheme chgLayout">
        <pc:chgData name="Caron, Pierre Nicolas" userId="67919323-2a9e-407a-ba8f-538e7cd8aff0" providerId="ADAL" clId="{D9E2176A-3BFD-45D2-92B9-028823210940}" dt="2023-02-16T13:03:41.694" v="7097"/>
        <pc:sldMkLst>
          <pc:docMk/>
          <pc:sldMk cId="1847694952" sldId="397"/>
        </pc:sldMkLst>
        <pc:spChg chg="mod ord">
          <ac:chgData name="Caron, Pierre Nicolas" userId="67919323-2a9e-407a-ba8f-538e7cd8aff0" providerId="ADAL" clId="{D9E2176A-3BFD-45D2-92B9-028823210940}" dt="2023-02-10T17:34:33.031" v="5753" actId="20577"/>
          <ac:spMkLst>
            <pc:docMk/>
            <pc:sldMk cId="1847694952" sldId="397"/>
            <ac:spMk id="2" creationId="{00000000-0000-0000-0000-000000000000}"/>
          </ac:spMkLst>
        </pc:spChg>
        <pc:spChg chg="mod ord">
          <ac:chgData name="Caron, Pierre Nicolas" userId="67919323-2a9e-407a-ba8f-538e7cd8aff0" providerId="ADAL" clId="{D9E2176A-3BFD-45D2-92B9-028823210940}" dt="2023-02-10T17:33:30.086" v="5744" actId="700"/>
          <ac:spMkLst>
            <pc:docMk/>
            <pc:sldMk cId="1847694952" sldId="397"/>
            <ac:spMk id="3" creationId="{98C1629B-22CE-A263-CD7E-5DE7F422AD16}"/>
          </ac:spMkLst>
        </pc:spChg>
        <pc:spChg chg="add mod ord">
          <ac:chgData name="Caron, Pierre Nicolas" userId="67919323-2a9e-407a-ba8f-538e7cd8aff0" providerId="ADAL" clId="{D9E2176A-3BFD-45D2-92B9-028823210940}" dt="2023-02-10T17:34:13.657" v="5748" actId="113"/>
          <ac:spMkLst>
            <pc:docMk/>
            <pc:sldMk cId="1847694952" sldId="397"/>
            <ac:spMk id="4" creationId="{7CEC6655-8D62-EB93-2706-0060C737FBBA}"/>
          </ac:spMkLst>
        </pc:spChg>
        <pc:spChg chg="del mod">
          <ac:chgData name="Caron, Pierre Nicolas" userId="67919323-2a9e-407a-ba8f-538e7cd8aff0" providerId="ADAL" clId="{D9E2176A-3BFD-45D2-92B9-028823210940}" dt="2023-02-10T17:33:04.165" v="5743" actId="478"/>
          <ac:spMkLst>
            <pc:docMk/>
            <pc:sldMk cId="1847694952" sldId="397"/>
            <ac:spMk id="7" creationId="{00000000-0000-0000-0000-000000000000}"/>
          </ac:spMkLst>
        </pc:spChg>
        <pc:cxnChg chg="add del mod">
          <ac:chgData name="Caron, Pierre Nicolas" userId="67919323-2a9e-407a-ba8f-538e7cd8aff0" providerId="ADAL" clId="{D9E2176A-3BFD-45D2-92B9-028823210940}" dt="2023-02-16T13:03:41.694" v="7097"/>
          <ac:cxnSpMkLst>
            <pc:docMk/>
            <pc:sldMk cId="1847694952" sldId="397"/>
            <ac:cxnSpMk id="5" creationId="{D1F873DC-CF82-701B-D2BF-7119FC20B114}"/>
          </ac:cxnSpMkLst>
        </pc:cxnChg>
      </pc:sldChg>
      <pc:sldChg chg="addSp delSp modSp mod modClrScheme chgLayout">
        <pc:chgData name="Caron, Pierre Nicolas" userId="67919323-2a9e-407a-ba8f-538e7cd8aff0" providerId="ADAL" clId="{D9E2176A-3BFD-45D2-92B9-028823210940}" dt="2023-02-10T17:35:52.089" v="5765" actId="20577"/>
        <pc:sldMkLst>
          <pc:docMk/>
          <pc:sldMk cId="1646924347" sldId="398"/>
        </pc:sldMkLst>
        <pc:spChg chg="mod ord">
          <ac:chgData name="Caron, Pierre Nicolas" userId="67919323-2a9e-407a-ba8f-538e7cd8aff0" providerId="ADAL" clId="{D9E2176A-3BFD-45D2-92B9-028823210940}" dt="2023-02-10T17:35:52.089" v="5765" actId="20577"/>
          <ac:spMkLst>
            <pc:docMk/>
            <pc:sldMk cId="1646924347" sldId="398"/>
            <ac:spMk id="2" creationId="{00000000-0000-0000-0000-000000000000}"/>
          </ac:spMkLst>
        </pc:spChg>
        <pc:spChg chg="mod ord">
          <ac:chgData name="Caron, Pierre Nicolas" userId="67919323-2a9e-407a-ba8f-538e7cd8aff0" providerId="ADAL" clId="{D9E2176A-3BFD-45D2-92B9-028823210940}" dt="2023-02-10T17:35:20.497" v="5757" actId="700"/>
          <ac:spMkLst>
            <pc:docMk/>
            <pc:sldMk cId="1646924347" sldId="398"/>
            <ac:spMk id="3" creationId="{F34CBECE-4982-1502-B1E8-3EECF8598380}"/>
          </ac:spMkLst>
        </pc:spChg>
        <pc:spChg chg="add del mod ord">
          <ac:chgData name="Caron, Pierre Nicolas" userId="67919323-2a9e-407a-ba8f-538e7cd8aff0" providerId="ADAL" clId="{D9E2176A-3BFD-45D2-92B9-028823210940}" dt="2023-02-10T17:35:20.497" v="5757" actId="700"/>
          <ac:spMkLst>
            <pc:docMk/>
            <pc:sldMk cId="1646924347" sldId="398"/>
            <ac:spMk id="4" creationId="{373B8460-B26C-BB3C-A655-9F209689FF5F}"/>
          </ac:spMkLst>
        </pc:spChg>
        <pc:spChg chg="add mod ord">
          <ac:chgData name="Caron, Pierre Nicolas" userId="67919323-2a9e-407a-ba8f-538e7cd8aff0" providerId="ADAL" clId="{D9E2176A-3BFD-45D2-92B9-028823210940}" dt="2023-02-10T17:35:39.026" v="5760" actId="113"/>
          <ac:spMkLst>
            <pc:docMk/>
            <pc:sldMk cId="1646924347" sldId="398"/>
            <ac:spMk id="5" creationId="{DC1681FC-4EE0-1040-70FE-12583D5C48BF}"/>
          </ac:spMkLst>
        </pc:spChg>
        <pc:spChg chg="del mod">
          <ac:chgData name="Caron, Pierre Nicolas" userId="67919323-2a9e-407a-ba8f-538e7cd8aff0" providerId="ADAL" clId="{D9E2176A-3BFD-45D2-92B9-028823210940}" dt="2023-02-10T17:34:50.216" v="5755" actId="478"/>
          <ac:spMkLst>
            <pc:docMk/>
            <pc:sldMk cId="1646924347" sldId="398"/>
            <ac:spMk id="7" creationId="{00000000-0000-0000-0000-000000000000}"/>
          </ac:spMkLst>
        </pc:spChg>
      </pc:sldChg>
      <pc:sldChg chg="addSp delSp modSp mod">
        <pc:chgData name="Caron, Pierre Nicolas" userId="67919323-2a9e-407a-ba8f-538e7cd8aff0" providerId="ADAL" clId="{D9E2176A-3BFD-45D2-92B9-028823210940}" dt="2023-02-16T14:21:49.405" v="8172" actId="1036"/>
        <pc:sldMkLst>
          <pc:docMk/>
          <pc:sldMk cId="2306286486" sldId="399"/>
        </pc:sldMkLst>
        <pc:spChg chg="mod">
          <ac:chgData name="Caron, Pierre Nicolas" userId="67919323-2a9e-407a-ba8f-538e7cd8aff0" providerId="ADAL" clId="{D9E2176A-3BFD-45D2-92B9-028823210940}" dt="2023-02-10T10:45:30.744" v="2938"/>
          <ac:spMkLst>
            <pc:docMk/>
            <pc:sldMk cId="2306286486" sldId="399"/>
            <ac:spMk id="2" creationId="{8C4C62E4-F1A1-2A0C-A5DC-463B2C5475D6}"/>
          </ac:spMkLst>
        </pc:spChg>
        <pc:spChg chg="add mod">
          <ac:chgData name="Caron, Pierre Nicolas" userId="67919323-2a9e-407a-ba8f-538e7cd8aff0" providerId="ADAL" clId="{D9E2176A-3BFD-45D2-92B9-028823210940}" dt="2023-02-10T10:45:44.427" v="2939"/>
          <ac:spMkLst>
            <pc:docMk/>
            <pc:sldMk cId="2306286486" sldId="399"/>
            <ac:spMk id="4" creationId="{43533628-E4D0-D970-67A4-5BAEE692ABA5}"/>
          </ac:spMkLst>
        </pc:spChg>
        <pc:spChg chg="add mod">
          <ac:chgData name="Caron, Pierre Nicolas" userId="67919323-2a9e-407a-ba8f-538e7cd8aff0" providerId="ADAL" clId="{D9E2176A-3BFD-45D2-92B9-028823210940}" dt="2023-02-16T14:21:49.405" v="8172" actId="1036"/>
          <ac:spMkLst>
            <pc:docMk/>
            <pc:sldMk cId="2306286486" sldId="399"/>
            <ac:spMk id="5" creationId="{11ACD48A-8642-383F-FE58-45DBC3F7BEE2}"/>
          </ac:spMkLst>
        </pc:spChg>
        <pc:spChg chg="add mod ord">
          <ac:chgData name="Caron, Pierre Nicolas" userId="67919323-2a9e-407a-ba8f-538e7cd8aff0" providerId="ADAL" clId="{D9E2176A-3BFD-45D2-92B9-028823210940}" dt="2023-02-16T14:21:49.405" v="8172" actId="1036"/>
          <ac:spMkLst>
            <pc:docMk/>
            <pc:sldMk cId="2306286486" sldId="399"/>
            <ac:spMk id="7" creationId="{8E250D31-36FB-B37E-7551-FC91B055EA25}"/>
          </ac:spMkLst>
        </pc:spChg>
        <pc:spChg chg="del">
          <ac:chgData name="Caron, Pierre Nicolas" userId="67919323-2a9e-407a-ba8f-538e7cd8aff0" providerId="ADAL" clId="{D9E2176A-3BFD-45D2-92B9-028823210940}" dt="2023-02-10T10:45:25.916" v="2937" actId="478"/>
          <ac:spMkLst>
            <pc:docMk/>
            <pc:sldMk cId="2306286486" sldId="399"/>
            <ac:spMk id="11" creationId="{00000000-0000-0000-0000-000000000000}"/>
          </ac:spMkLst>
        </pc:spChg>
        <pc:spChg chg="add mod">
          <ac:chgData name="Caron, Pierre Nicolas" userId="67919323-2a9e-407a-ba8f-538e7cd8aff0" providerId="ADAL" clId="{D9E2176A-3BFD-45D2-92B9-028823210940}" dt="2023-02-16T14:20:03.372" v="8160" actId="20577"/>
          <ac:spMkLst>
            <pc:docMk/>
            <pc:sldMk cId="2306286486" sldId="399"/>
            <ac:spMk id="11" creationId="{93B0620C-7FC1-D83E-FFBE-FD1F0450F6AA}"/>
          </ac:spMkLst>
        </pc:spChg>
        <pc:spChg chg="del mod">
          <ac:chgData name="Caron, Pierre Nicolas" userId="67919323-2a9e-407a-ba8f-538e7cd8aff0" providerId="ADAL" clId="{D9E2176A-3BFD-45D2-92B9-028823210940}" dt="2023-02-16T14:19:57.673" v="8157" actId="478"/>
          <ac:spMkLst>
            <pc:docMk/>
            <pc:sldMk cId="2306286486" sldId="399"/>
            <ac:spMk id="12" creationId="{00000000-0000-0000-0000-000000000000}"/>
          </ac:spMkLst>
        </pc:spChg>
        <pc:spChg chg="del">
          <ac:chgData name="Caron, Pierre Nicolas" userId="67919323-2a9e-407a-ba8f-538e7cd8aff0" providerId="ADAL" clId="{D9E2176A-3BFD-45D2-92B9-028823210940}" dt="2023-02-10T10:47:15.018" v="3011" actId="478"/>
          <ac:spMkLst>
            <pc:docMk/>
            <pc:sldMk cId="2306286486" sldId="399"/>
            <ac:spMk id="13" creationId="{00000000-0000-0000-0000-000000000000}"/>
          </ac:spMkLst>
        </pc:spChg>
        <pc:spChg chg="del mod">
          <ac:chgData name="Caron, Pierre Nicolas" userId="67919323-2a9e-407a-ba8f-538e7cd8aff0" providerId="ADAL" clId="{D9E2176A-3BFD-45D2-92B9-028823210940}" dt="2023-02-10T10:48:17.449" v="3034" actId="478"/>
          <ac:spMkLst>
            <pc:docMk/>
            <pc:sldMk cId="2306286486" sldId="399"/>
            <ac:spMk id="18" creationId="{00000000-0000-0000-0000-000000000000}"/>
          </ac:spMkLst>
        </pc:spChg>
        <pc:spChg chg="del">
          <ac:chgData name="Caron, Pierre Nicolas" userId="67919323-2a9e-407a-ba8f-538e7cd8aff0" providerId="ADAL" clId="{D9E2176A-3BFD-45D2-92B9-028823210940}" dt="2023-02-10T10:47:29.530" v="3013" actId="478"/>
          <ac:spMkLst>
            <pc:docMk/>
            <pc:sldMk cId="2306286486" sldId="399"/>
            <ac:spMk id="20" creationId="{00000000-0000-0000-0000-000000000000}"/>
          </ac:spMkLst>
        </pc:spChg>
        <pc:grpChg chg="add mod">
          <ac:chgData name="Caron, Pierre Nicolas" userId="67919323-2a9e-407a-ba8f-538e7cd8aff0" providerId="ADAL" clId="{D9E2176A-3BFD-45D2-92B9-028823210940}" dt="2023-02-16T14:21:49.405" v="8172" actId="1036"/>
          <ac:grpSpMkLst>
            <pc:docMk/>
            <pc:sldMk cId="2306286486" sldId="399"/>
            <ac:grpSpMk id="6" creationId="{76AA510E-1E2C-A93A-9DB0-C0E5D36C2EB1}"/>
          </ac:grpSpMkLst>
        </pc:grpChg>
        <pc:picChg chg="mod">
          <ac:chgData name="Caron, Pierre Nicolas" userId="67919323-2a9e-407a-ba8f-538e7cd8aff0" providerId="ADAL" clId="{D9E2176A-3BFD-45D2-92B9-028823210940}" dt="2023-02-10T10:47:39.174" v="3026" actId="164"/>
          <ac:picMkLst>
            <pc:docMk/>
            <pc:sldMk cId="2306286486" sldId="399"/>
            <ac:picMk id="9" creationId="{00000000-0000-0000-0000-000000000000}"/>
          </ac:picMkLst>
        </pc:picChg>
        <pc:picChg chg="mod">
          <ac:chgData name="Caron, Pierre Nicolas" userId="67919323-2a9e-407a-ba8f-538e7cd8aff0" providerId="ADAL" clId="{D9E2176A-3BFD-45D2-92B9-028823210940}" dt="2023-02-10T10:47:39.174" v="3026" actId="164"/>
          <ac:picMkLst>
            <pc:docMk/>
            <pc:sldMk cId="2306286486" sldId="399"/>
            <ac:picMk id="10" creationId="{00000000-0000-0000-0000-000000000000}"/>
          </ac:picMkLst>
        </pc:picChg>
        <pc:picChg chg="mod">
          <ac:chgData name="Caron, Pierre Nicolas" userId="67919323-2a9e-407a-ba8f-538e7cd8aff0" providerId="ADAL" clId="{D9E2176A-3BFD-45D2-92B9-028823210940}" dt="2023-02-16T14:21:49.405" v="8172" actId="1036"/>
          <ac:picMkLst>
            <pc:docMk/>
            <pc:sldMk cId="2306286486" sldId="399"/>
            <ac:picMk id="17" creationId="{00000000-0000-0000-0000-000000000000}"/>
          </ac:picMkLst>
        </pc:picChg>
        <pc:cxnChg chg="add del mod">
          <ac:chgData name="Caron, Pierre Nicolas" userId="67919323-2a9e-407a-ba8f-538e7cd8aff0" providerId="ADAL" clId="{D9E2176A-3BFD-45D2-92B9-028823210940}" dt="2023-02-16T14:20:06.643" v="8161" actId="478"/>
          <ac:cxnSpMkLst>
            <pc:docMk/>
            <pc:sldMk cId="2306286486" sldId="399"/>
            <ac:cxnSpMk id="8" creationId="{E735ACA6-A492-95D4-2812-969B8C8827D4}"/>
          </ac:cxnSpMkLst>
        </pc:cxnChg>
      </pc:sldChg>
      <pc:sldChg chg="addSp delSp modSp mod">
        <pc:chgData name="Caron, Pierre Nicolas" userId="67919323-2a9e-407a-ba8f-538e7cd8aff0" providerId="ADAL" clId="{D9E2176A-3BFD-45D2-92B9-028823210940}" dt="2023-02-16T14:21:41.846" v="8169" actId="1036"/>
        <pc:sldMkLst>
          <pc:docMk/>
          <pc:sldMk cId="1025516253" sldId="400"/>
        </pc:sldMkLst>
        <pc:spChg chg="mod">
          <ac:chgData name="Caron, Pierre Nicolas" userId="67919323-2a9e-407a-ba8f-538e7cd8aff0" providerId="ADAL" clId="{D9E2176A-3BFD-45D2-92B9-028823210940}" dt="2023-02-10T10:46:11.433" v="2944"/>
          <ac:spMkLst>
            <pc:docMk/>
            <pc:sldMk cId="1025516253" sldId="400"/>
            <ac:spMk id="2" creationId="{6CA2A875-87CB-74D9-504B-2358B37356F3}"/>
          </ac:spMkLst>
        </pc:spChg>
        <pc:spChg chg="add mod">
          <ac:chgData name="Caron, Pierre Nicolas" userId="67919323-2a9e-407a-ba8f-538e7cd8aff0" providerId="ADAL" clId="{D9E2176A-3BFD-45D2-92B9-028823210940}" dt="2023-02-10T10:46:08.619" v="2943"/>
          <ac:spMkLst>
            <pc:docMk/>
            <pc:sldMk cId="1025516253" sldId="400"/>
            <ac:spMk id="4" creationId="{DEAFCDEB-FF4B-A73E-1650-EBD191A86630}"/>
          </ac:spMkLst>
        </pc:spChg>
        <pc:spChg chg="add mod">
          <ac:chgData name="Caron, Pierre Nicolas" userId="67919323-2a9e-407a-ba8f-538e7cd8aff0" providerId="ADAL" clId="{D9E2176A-3BFD-45D2-92B9-028823210940}" dt="2023-02-16T14:21:41.846" v="8169" actId="1036"/>
          <ac:spMkLst>
            <pc:docMk/>
            <pc:sldMk cId="1025516253" sldId="400"/>
            <ac:spMk id="5" creationId="{51028FFA-8BB7-70B3-A331-8B48D3F6DCDA}"/>
          </ac:spMkLst>
        </pc:spChg>
        <pc:spChg chg="add mod ord">
          <ac:chgData name="Caron, Pierre Nicolas" userId="67919323-2a9e-407a-ba8f-538e7cd8aff0" providerId="ADAL" clId="{D9E2176A-3BFD-45D2-92B9-028823210940}" dt="2023-02-16T14:21:41.846" v="8169" actId="1036"/>
          <ac:spMkLst>
            <pc:docMk/>
            <pc:sldMk cId="1025516253" sldId="400"/>
            <ac:spMk id="6" creationId="{CC195DE6-D6D3-2E08-23CF-C7CBA977BCA7}"/>
          </ac:spMkLst>
        </pc:spChg>
        <pc:spChg chg="add mod">
          <ac:chgData name="Caron, Pierre Nicolas" userId="67919323-2a9e-407a-ba8f-538e7cd8aff0" providerId="ADAL" clId="{D9E2176A-3BFD-45D2-92B9-028823210940}" dt="2023-02-16T14:20:19.885" v="8166" actId="6549"/>
          <ac:spMkLst>
            <pc:docMk/>
            <pc:sldMk cId="1025516253" sldId="400"/>
            <ac:spMk id="8" creationId="{CB6A86DE-1869-5955-AC0C-B57EA3392640}"/>
          </ac:spMkLst>
        </pc:spChg>
        <pc:spChg chg="del">
          <ac:chgData name="Caron, Pierre Nicolas" userId="67919323-2a9e-407a-ba8f-538e7cd8aff0" providerId="ADAL" clId="{D9E2176A-3BFD-45D2-92B9-028823210940}" dt="2023-02-10T10:45:56.521" v="2941" actId="478"/>
          <ac:spMkLst>
            <pc:docMk/>
            <pc:sldMk cId="1025516253" sldId="400"/>
            <ac:spMk id="11" creationId="{00000000-0000-0000-0000-000000000000}"/>
          </ac:spMkLst>
        </pc:spChg>
        <pc:spChg chg="del mod">
          <ac:chgData name="Caron, Pierre Nicolas" userId="67919323-2a9e-407a-ba8f-538e7cd8aff0" providerId="ADAL" clId="{D9E2176A-3BFD-45D2-92B9-028823210940}" dt="2023-02-16T14:20:12.253" v="8162" actId="478"/>
          <ac:spMkLst>
            <pc:docMk/>
            <pc:sldMk cId="1025516253" sldId="400"/>
            <ac:spMk id="12" creationId="{00000000-0000-0000-0000-000000000000}"/>
          </ac:spMkLst>
        </pc:spChg>
        <pc:spChg chg="del">
          <ac:chgData name="Caron, Pierre Nicolas" userId="67919323-2a9e-407a-ba8f-538e7cd8aff0" providerId="ADAL" clId="{D9E2176A-3BFD-45D2-92B9-028823210940}" dt="2023-02-10T10:49:18.809" v="3056" actId="478"/>
          <ac:spMkLst>
            <pc:docMk/>
            <pc:sldMk cId="1025516253" sldId="400"/>
            <ac:spMk id="13" creationId="{00000000-0000-0000-0000-000000000000}"/>
          </ac:spMkLst>
        </pc:spChg>
        <pc:spChg chg="del">
          <ac:chgData name="Caron, Pierre Nicolas" userId="67919323-2a9e-407a-ba8f-538e7cd8aff0" providerId="ADAL" clId="{D9E2176A-3BFD-45D2-92B9-028823210940}" dt="2023-02-10T10:49:41.257" v="3067" actId="478"/>
          <ac:spMkLst>
            <pc:docMk/>
            <pc:sldMk cId="1025516253" sldId="400"/>
            <ac:spMk id="19" creationId="{00000000-0000-0000-0000-000000000000}"/>
          </ac:spMkLst>
        </pc:spChg>
        <pc:spChg chg="del mod">
          <ac:chgData name="Caron, Pierre Nicolas" userId="67919323-2a9e-407a-ba8f-538e7cd8aff0" providerId="ADAL" clId="{D9E2176A-3BFD-45D2-92B9-028823210940}" dt="2023-02-10T10:49:36.397" v="3066" actId="478"/>
          <ac:spMkLst>
            <pc:docMk/>
            <pc:sldMk cId="1025516253" sldId="400"/>
            <ac:spMk id="20" creationId="{00000000-0000-0000-0000-000000000000}"/>
          </ac:spMkLst>
        </pc:spChg>
        <pc:picChg chg="mod">
          <ac:chgData name="Caron, Pierre Nicolas" userId="67919323-2a9e-407a-ba8f-538e7cd8aff0" providerId="ADAL" clId="{D9E2176A-3BFD-45D2-92B9-028823210940}" dt="2023-02-16T14:21:41.846" v="8169" actId="1036"/>
          <ac:picMkLst>
            <pc:docMk/>
            <pc:sldMk cId="1025516253" sldId="400"/>
            <ac:picMk id="14" creationId="{00000000-0000-0000-0000-000000000000}"/>
          </ac:picMkLst>
        </pc:picChg>
        <pc:picChg chg="mod">
          <ac:chgData name="Caron, Pierre Nicolas" userId="67919323-2a9e-407a-ba8f-538e7cd8aff0" providerId="ADAL" clId="{D9E2176A-3BFD-45D2-92B9-028823210940}" dt="2023-02-16T14:21:41.846" v="8169" actId="1036"/>
          <ac:picMkLst>
            <pc:docMk/>
            <pc:sldMk cId="1025516253" sldId="400"/>
            <ac:picMk id="15" creationId="{00000000-0000-0000-0000-000000000000}"/>
          </ac:picMkLst>
        </pc:picChg>
        <pc:picChg chg="mod">
          <ac:chgData name="Caron, Pierre Nicolas" userId="67919323-2a9e-407a-ba8f-538e7cd8aff0" providerId="ADAL" clId="{D9E2176A-3BFD-45D2-92B9-028823210940}" dt="2023-02-16T14:21:41.846" v="8169" actId="1036"/>
          <ac:picMkLst>
            <pc:docMk/>
            <pc:sldMk cId="1025516253" sldId="400"/>
            <ac:picMk id="17" creationId="{00000000-0000-0000-0000-000000000000}"/>
          </ac:picMkLst>
        </pc:picChg>
        <pc:cxnChg chg="add del mod">
          <ac:chgData name="Caron, Pierre Nicolas" userId="67919323-2a9e-407a-ba8f-538e7cd8aff0" providerId="ADAL" clId="{D9E2176A-3BFD-45D2-92B9-028823210940}" dt="2023-02-16T14:20:16.149" v="8164" actId="478"/>
          <ac:cxnSpMkLst>
            <pc:docMk/>
            <pc:sldMk cId="1025516253" sldId="400"/>
            <ac:cxnSpMk id="7" creationId="{FC4669C8-85AB-57B4-F8FE-9E6B77401D2D}"/>
          </ac:cxnSpMkLst>
        </pc:cxnChg>
      </pc:sldChg>
      <pc:sldChg chg="addSp delSp modSp mod">
        <pc:chgData name="Caron, Pierre Nicolas" userId="67919323-2a9e-407a-ba8f-538e7cd8aff0" providerId="ADAL" clId="{D9E2176A-3BFD-45D2-92B9-028823210940}" dt="2023-02-16T15:44:29.785" v="9898" actId="478"/>
        <pc:sldMkLst>
          <pc:docMk/>
          <pc:sldMk cId="409173981" sldId="401"/>
        </pc:sldMkLst>
        <pc:spChg chg="mod">
          <ac:chgData name="Caron, Pierre Nicolas" userId="67919323-2a9e-407a-ba8f-538e7cd8aff0" providerId="ADAL" clId="{D9E2176A-3BFD-45D2-92B9-028823210940}" dt="2023-02-10T16:38:26.161" v="5270"/>
          <ac:spMkLst>
            <pc:docMk/>
            <pc:sldMk cId="409173981" sldId="401"/>
            <ac:spMk id="2" creationId="{00000000-0000-0000-0000-000000000000}"/>
          </ac:spMkLst>
        </pc:spChg>
        <pc:spChg chg="add mod">
          <ac:chgData name="Caron, Pierre Nicolas" userId="67919323-2a9e-407a-ba8f-538e7cd8aff0" providerId="ADAL" clId="{D9E2176A-3BFD-45D2-92B9-028823210940}" dt="2023-02-16T14:30:14.854" v="8312" actId="20577"/>
          <ac:spMkLst>
            <pc:docMk/>
            <pc:sldMk cId="409173981" sldId="401"/>
            <ac:spMk id="14" creationId="{9B334F83-13F7-BCD3-C7EC-08BDF478C9DF}"/>
          </ac:spMkLst>
        </pc:spChg>
        <pc:spChg chg="del mod">
          <ac:chgData name="Caron, Pierre Nicolas" userId="67919323-2a9e-407a-ba8f-538e7cd8aff0" providerId="ADAL" clId="{D9E2176A-3BFD-45D2-92B9-028823210940}" dt="2023-02-10T16:38:35.156" v="5273" actId="478"/>
          <ac:spMkLst>
            <pc:docMk/>
            <pc:sldMk cId="409173981" sldId="401"/>
            <ac:spMk id="26" creationId="{00000000-0000-0000-0000-000000000000}"/>
          </ac:spMkLst>
        </pc:spChg>
        <pc:spChg chg="add mod">
          <ac:chgData name="Caron, Pierre Nicolas" userId="67919323-2a9e-407a-ba8f-538e7cd8aff0" providerId="ADAL" clId="{D9E2176A-3BFD-45D2-92B9-028823210940}" dt="2023-02-16T14:46:21.375" v="8510" actId="554"/>
          <ac:spMkLst>
            <pc:docMk/>
            <pc:sldMk cId="409173981" sldId="401"/>
            <ac:spMk id="38" creationId="{B01FBDC5-2566-749E-5A94-70FB1ABEC40B}"/>
          </ac:spMkLst>
        </pc:spChg>
        <pc:spChg chg="add mod">
          <ac:chgData name="Caron, Pierre Nicolas" userId="67919323-2a9e-407a-ba8f-538e7cd8aff0" providerId="ADAL" clId="{D9E2176A-3BFD-45D2-92B9-028823210940}" dt="2023-02-16T14:44:59.381" v="8492" actId="207"/>
          <ac:spMkLst>
            <pc:docMk/>
            <pc:sldMk cId="409173981" sldId="401"/>
            <ac:spMk id="49" creationId="{40E7C992-90F7-AB03-52B8-F423B15DB6B2}"/>
          </ac:spMkLst>
        </pc:spChg>
        <pc:grpChg chg="mod">
          <ac:chgData name="Caron, Pierre Nicolas" userId="67919323-2a9e-407a-ba8f-538e7cd8aff0" providerId="ADAL" clId="{D9E2176A-3BFD-45D2-92B9-028823210940}" dt="2023-02-16T14:28:59.007" v="8284" actId="554"/>
          <ac:grpSpMkLst>
            <pc:docMk/>
            <pc:sldMk cId="409173981" sldId="401"/>
            <ac:grpSpMk id="24" creationId="{00000000-0000-0000-0000-000000000000}"/>
          </ac:grpSpMkLst>
        </pc:grpChg>
        <pc:grpChg chg="mod">
          <ac:chgData name="Caron, Pierre Nicolas" userId="67919323-2a9e-407a-ba8f-538e7cd8aff0" providerId="ADAL" clId="{D9E2176A-3BFD-45D2-92B9-028823210940}" dt="2023-02-16T14:28:59.007" v="8284" actId="554"/>
          <ac:grpSpMkLst>
            <pc:docMk/>
            <pc:sldMk cId="409173981" sldId="401"/>
            <ac:grpSpMk id="25" creationId="{00000000-0000-0000-0000-000000000000}"/>
          </ac:grpSpMkLst>
        </pc:grpChg>
        <pc:grpChg chg="mod">
          <ac:chgData name="Caron, Pierre Nicolas" userId="67919323-2a9e-407a-ba8f-538e7cd8aff0" providerId="ADAL" clId="{D9E2176A-3BFD-45D2-92B9-028823210940}" dt="2023-02-16T14:28:59.007" v="8284" actId="554"/>
          <ac:grpSpMkLst>
            <pc:docMk/>
            <pc:sldMk cId="409173981" sldId="401"/>
            <ac:grpSpMk id="27" creationId="{00000000-0000-0000-0000-000000000000}"/>
          </ac:grpSpMkLst>
        </pc:grpChg>
        <pc:grpChg chg="mod">
          <ac:chgData name="Caron, Pierre Nicolas" userId="67919323-2a9e-407a-ba8f-538e7cd8aff0" providerId="ADAL" clId="{D9E2176A-3BFD-45D2-92B9-028823210940}" dt="2023-02-16T14:28:59.007" v="8284" actId="554"/>
          <ac:grpSpMkLst>
            <pc:docMk/>
            <pc:sldMk cId="409173981" sldId="401"/>
            <ac:grpSpMk id="28" creationId="{00000000-0000-0000-0000-000000000000}"/>
          </ac:grpSpMkLst>
        </pc:grpChg>
        <pc:grpChg chg="mod">
          <ac:chgData name="Caron, Pierre Nicolas" userId="67919323-2a9e-407a-ba8f-538e7cd8aff0" providerId="ADAL" clId="{D9E2176A-3BFD-45D2-92B9-028823210940}" dt="2023-02-16T14:28:59.007" v="8284" actId="554"/>
          <ac:grpSpMkLst>
            <pc:docMk/>
            <pc:sldMk cId="409173981" sldId="401"/>
            <ac:grpSpMk id="29" creationId="{00000000-0000-0000-0000-000000000000}"/>
          </ac:grpSpMkLst>
        </pc:grpChg>
        <pc:grpChg chg="mod">
          <ac:chgData name="Caron, Pierre Nicolas" userId="67919323-2a9e-407a-ba8f-538e7cd8aff0" providerId="ADAL" clId="{D9E2176A-3BFD-45D2-92B9-028823210940}" dt="2023-02-16T14:28:59.007" v="8284" actId="554"/>
          <ac:grpSpMkLst>
            <pc:docMk/>
            <pc:sldMk cId="409173981" sldId="401"/>
            <ac:grpSpMk id="30" creationId="{00000000-0000-0000-0000-000000000000}"/>
          </ac:grpSpMkLst>
        </pc:grpChg>
        <pc:picChg chg="add del mod">
          <ac:chgData name="Caron, Pierre Nicolas" userId="67919323-2a9e-407a-ba8f-538e7cd8aff0" providerId="ADAL" clId="{D9E2176A-3BFD-45D2-92B9-028823210940}" dt="2023-02-16T14:36:23.197" v="8374" actId="478"/>
          <ac:picMkLst>
            <pc:docMk/>
            <pc:sldMk cId="409173981" sldId="401"/>
            <ac:picMk id="31" creationId="{A824726A-4230-D031-4E05-3E31418AA7A6}"/>
          </ac:picMkLst>
        </pc:picChg>
        <pc:picChg chg="add del mod">
          <ac:chgData name="Caron, Pierre Nicolas" userId="67919323-2a9e-407a-ba8f-538e7cd8aff0" providerId="ADAL" clId="{D9E2176A-3BFD-45D2-92B9-028823210940}" dt="2023-02-16T14:36:23.197" v="8374" actId="478"/>
          <ac:picMkLst>
            <pc:docMk/>
            <pc:sldMk cId="409173981" sldId="401"/>
            <ac:picMk id="33" creationId="{1DD640DE-DFDC-9407-6085-F61241CE058B}"/>
          </ac:picMkLst>
        </pc:picChg>
        <pc:picChg chg="add mod">
          <ac:chgData name="Caron, Pierre Nicolas" userId="67919323-2a9e-407a-ba8f-538e7cd8aff0" providerId="ADAL" clId="{D9E2176A-3BFD-45D2-92B9-028823210940}" dt="2023-02-16T14:35:59.407" v="8362" actId="14100"/>
          <ac:picMkLst>
            <pc:docMk/>
            <pc:sldMk cId="409173981" sldId="401"/>
            <ac:picMk id="34" creationId="{E9791BDD-5411-EB2E-F3C0-207F8E047511}"/>
          </ac:picMkLst>
        </pc:picChg>
        <pc:picChg chg="add mod">
          <ac:chgData name="Caron, Pierre Nicolas" userId="67919323-2a9e-407a-ba8f-538e7cd8aff0" providerId="ADAL" clId="{D9E2176A-3BFD-45D2-92B9-028823210940}" dt="2023-02-16T14:35:59.407" v="8362" actId="14100"/>
          <ac:picMkLst>
            <pc:docMk/>
            <pc:sldMk cId="409173981" sldId="401"/>
            <ac:picMk id="35" creationId="{96638117-9B4A-67ED-3A9D-C184AFAA8C77}"/>
          </ac:picMkLst>
        </pc:picChg>
        <pc:picChg chg="add mod">
          <ac:chgData name="Caron, Pierre Nicolas" userId="67919323-2a9e-407a-ba8f-538e7cd8aff0" providerId="ADAL" clId="{D9E2176A-3BFD-45D2-92B9-028823210940}" dt="2023-02-16T14:46:21.375" v="8510" actId="554"/>
          <ac:picMkLst>
            <pc:docMk/>
            <pc:sldMk cId="409173981" sldId="401"/>
            <ac:picMk id="37" creationId="{C7F209AA-CBDF-79B9-280C-AA8AD30AC7E2}"/>
          </ac:picMkLst>
        </pc:picChg>
        <pc:picChg chg="add del mod">
          <ac:chgData name="Caron, Pierre Nicolas" userId="67919323-2a9e-407a-ba8f-538e7cd8aff0" providerId="ADAL" clId="{D9E2176A-3BFD-45D2-92B9-028823210940}" dt="2023-02-16T14:36:38.302" v="8406" actId="1037"/>
          <ac:picMkLst>
            <pc:docMk/>
            <pc:sldMk cId="409173981" sldId="401"/>
            <ac:picMk id="39" creationId="{EA76DA37-D9C5-D635-EE6C-A5770D35092C}"/>
          </ac:picMkLst>
        </pc:picChg>
        <pc:picChg chg="add del mod">
          <ac:chgData name="Caron, Pierre Nicolas" userId="67919323-2a9e-407a-ba8f-538e7cd8aff0" providerId="ADAL" clId="{D9E2176A-3BFD-45D2-92B9-028823210940}" dt="2023-02-16T14:36:38.302" v="8406" actId="1037"/>
          <ac:picMkLst>
            <pc:docMk/>
            <pc:sldMk cId="409173981" sldId="401"/>
            <ac:picMk id="40" creationId="{F4BC4EE5-D790-A4BA-38E2-C4A363A60D67}"/>
          </ac:picMkLst>
        </pc:picChg>
        <pc:picChg chg="add del">
          <ac:chgData name="Caron, Pierre Nicolas" userId="67919323-2a9e-407a-ba8f-538e7cd8aff0" providerId="ADAL" clId="{D9E2176A-3BFD-45D2-92B9-028823210940}" dt="2023-02-16T14:37:19.796" v="8413" actId="22"/>
          <ac:picMkLst>
            <pc:docMk/>
            <pc:sldMk cId="409173981" sldId="401"/>
            <ac:picMk id="42" creationId="{14BE2617-4CEE-AEBD-8093-8DF429812304}"/>
          </ac:picMkLst>
        </pc:picChg>
        <pc:picChg chg="add del">
          <ac:chgData name="Caron, Pierre Nicolas" userId="67919323-2a9e-407a-ba8f-538e7cd8aff0" providerId="ADAL" clId="{D9E2176A-3BFD-45D2-92B9-028823210940}" dt="2023-02-16T14:41:14.686" v="8415" actId="22"/>
          <ac:picMkLst>
            <pc:docMk/>
            <pc:sldMk cId="409173981" sldId="401"/>
            <ac:picMk id="44" creationId="{FCA4054B-D413-955A-C99E-B460854240BF}"/>
          </ac:picMkLst>
        </pc:picChg>
        <pc:picChg chg="add del mod">
          <ac:chgData name="Caron, Pierre Nicolas" userId="67919323-2a9e-407a-ba8f-538e7cd8aff0" providerId="ADAL" clId="{D9E2176A-3BFD-45D2-92B9-028823210940}" dt="2023-02-16T14:42:17.108" v="8419" actId="478"/>
          <ac:picMkLst>
            <pc:docMk/>
            <pc:sldMk cId="409173981" sldId="401"/>
            <ac:picMk id="46" creationId="{E46BB2AC-778D-FBB9-3784-081E7DAA0B09}"/>
          </ac:picMkLst>
        </pc:picChg>
        <pc:picChg chg="add mod">
          <ac:chgData name="Caron, Pierre Nicolas" userId="67919323-2a9e-407a-ba8f-538e7cd8aff0" providerId="ADAL" clId="{D9E2176A-3BFD-45D2-92B9-028823210940}" dt="2023-02-16T14:46:31.485" v="8511" actId="14100"/>
          <ac:picMkLst>
            <pc:docMk/>
            <pc:sldMk cId="409173981" sldId="401"/>
            <ac:picMk id="48" creationId="{5A5B566A-EAB1-4C9A-C161-BF5F22A1CA7C}"/>
          </ac:picMkLst>
        </pc:picChg>
        <pc:picChg chg="add mod">
          <ac:chgData name="Caron, Pierre Nicolas" userId="67919323-2a9e-407a-ba8f-538e7cd8aff0" providerId="ADAL" clId="{D9E2176A-3BFD-45D2-92B9-028823210940}" dt="2023-02-16T14:46:35.461" v="8514" actId="1037"/>
          <ac:picMkLst>
            <pc:docMk/>
            <pc:sldMk cId="409173981" sldId="401"/>
            <ac:picMk id="2050" creationId="{A3D2F6D0-813F-6C3E-72A8-8473070490E1}"/>
          </ac:picMkLst>
        </pc:picChg>
        <pc:cxnChg chg="add del mod">
          <ac:chgData name="Caron, Pierre Nicolas" userId="67919323-2a9e-407a-ba8f-538e7cd8aff0" providerId="ADAL" clId="{D9E2176A-3BFD-45D2-92B9-028823210940}" dt="2023-02-16T15:44:29.785" v="9898" actId="478"/>
          <ac:cxnSpMkLst>
            <pc:docMk/>
            <pc:sldMk cId="409173981" sldId="401"/>
            <ac:cxnSpMk id="20" creationId="{61BACF26-C8D5-EDCC-6349-DCE173E9C36D}"/>
          </ac:cxnSpMkLst>
        </pc:cxnChg>
      </pc:sldChg>
      <pc:sldChg chg="addSp delSp modSp mod">
        <pc:chgData name="Caron, Pierre Nicolas" userId="67919323-2a9e-407a-ba8f-538e7cd8aff0" providerId="ADAL" clId="{D9E2176A-3BFD-45D2-92B9-028823210940}" dt="2023-02-16T15:27:04.268" v="9482" actId="465"/>
        <pc:sldMkLst>
          <pc:docMk/>
          <pc:sldMk cId="1504391259" sldId="402"/>
        </pc:sldMkLst>
        <pc:spChg chg="mod">
          <ac:chgData name="Caron, Pierre Nicolas" userId="67919323-2a9e-407a-ba8f-538e7cd8aff0" providerId="ADAL" clId="{D9E2176A-3BFD-45D2-92B9-028823210940}" dt="2023-02-10T16:41:40.433" v="5292"/>
          <ac:spMkLst>
            <pc:docMk/>
            <pc:sldMk cId="1504391259" sldId="402"/>
            <ac:spMk id="2" creationId="{00000000-0000-0000-0000-000000000000}"/>
          </ac:spMkLst>
        </pc:spChg>
        <pc:spChg chg="add mod">
          <ac:chgData name="Caron, Pierre Nicolas" userId="67919323-2a9e-407a-ba8f-538e7cd8aff0" providerId="ADAL" clId="{D9E2176A-3BFD-45D2-92B9-028823210940}" dt="2023-02-10T16:41:49.970" v="5294"/>
          <ac:spMkLst>
            <pc:docMk/>
            <pc:sldMk cId="1504391259" sldId="402"/>
            <ac:spMk id="4" creationId="{F0358C0D-2E21-84BA-BFD4-205E9CA281B8}"/>
          </ac:spMkLst>
        </pc:spChg>
        <pc:spChg chg="mod">
          <ac:chgData name="Caron, Pierre Nicolas" userId="67919323-2a9e-407a-ba8f-538e7cd8aff0" providerId="ADAL" clId="{D9E2176A-3BFD-45D2-92B9-028823210940}" dt="2023-02-16T15:26:49.741" v="9479" actId="164"/>
          <ac:spMkLst>
            <pc:docMk/>
            <pc:sldMk cId="1504391259" sldId="402"/>
            <ac:spMk id="20" creationId="{00000000-0000-0000-0000-000000000000}"/>
          </ac:spMkLst>
        </pc:spChg>
        <pc:spChg chg="del mod">
          <ac:chgData name="Caron, Pierre Nicolas" userId="67919323-2a9e-407a-ba8f-538e7cd8aff0" providerId="ADAL" clId="{D9E2176A-3BFD-45D2-92B9-028823210940}" dt="2023-02-10T16:41:51.568" v="5295" actId="478"/>
          <ac:spMkLst>
            <pc:docMk/>
            <pc:sldMk cId="1504391259" sldId="402"/>
            <ac:spMk id="26" creationId="{00000000-0000-0000-0000-000000000000}"/>
          </ac:spMkLst>
        </pc:spChg>
        <pc:spChg chg="mod">
          <ac:chgData name="Caron, Pierre Nicolas" userId="67919323-2a9e-407a-ba8f-538e7cd8aff0" providerId="ADAL" clId="{D9E2176A-3BFD-45D2-92B9-028823210940}" dt="2023-02-16T15:27:01.294" v="9481" actId="164"/>
          <ac:spMkLst>
            <pc:docMk/>
            <pc:sldMk cId="1504391259" sldId="402"/>
            <ac:spMk id="41" creationId="{00000000-0000-0000-0000-000000000000}"/>
          </ac:spMkLst>
        </pc:spChg>
        <pc:spChg chg="mod ord">
          <ac:chgData name="Caron, Pierre Nicolas" userId="67919323-2a9e-407a-ba8f-538e7cd8aff0" providerId="ADAL" clId="{D9E2176A-3BFD-45D2-92B9-028823210940}" dt="2023-02-16T15:26:49.741" v="9479" actId="164"/>
          <ac:spMkLst>
            <pc:docMk/>
            <pc:sldMk cId="1504391259" sldId="402"/>
            <ac:spMk id="48" creationId="{00000000-0000-0000-0000-000000000000}"/>
          </ac:spMkLst>
        </pc:spChg>
        <pc:spChg chg="mod">
          <ac:chgData name="Caron, Pierre Nicolas" userId="67919323-2a9e-407a-ba8f-538e7cd8aff0" providerId="ADAL" clId="{D9E2176A-3BFD-45D2-92B9-028823210940}" dt="2023-02-16T15:26:49.741" v="9479" actId="164"/>
          <ac:spMkLst>
            <pc:docMk/>
            <pc:sldMk cId="1504391259" sldId="402"/>
            <ac:spMk id="49" creationId="{00000000-0000-0000-0000-000000000000}"/>
          </ac:spMkLst>
        </pc:spChg>
        <pc:spChg chg="mod">
          <ac:chgData name="Caron, Pierre Nicolas" userId="67919323-2a9e-407a-ba8f-538e7cd8aff0" providerId="ADAL" clId="{D9E2176A-3BFD-45D2-92B9-028823210940}" dt="2023-02-16T15:26:56.201" v="9480" actId="164"/>
          <ac:spMkLst>
            <pc:docMk/>
            <pc:sldMk cId="1504391259" sldId="402"/>
            <ac:spMk id="54" creationId="{00000000-0000-0000-0000-000000000000}"/>
          </ac:spMkLst>
        </pc:spChg>
        <pc:grpChg chg="add mod">
          <ac:chgData name="Caron, Pierre Nicolas" userId="67919323-2a9e-407a-ba8f-538e7cd8aff0" providerId="ADAL" clId="{D9E2176A-3BFD-45D2-92B9-028823210940}" dt="2023-02-16T15:26:56.201" v="9480" actId="164"/>
          <ac:grpSpMkLst>
            <pc:docMk/>
            <pc:sldMk cId="1504391259" sldId="402"/>
            <ac:grpSpMk id="6" creationId="{86E0E061-CC6F-A0DB-4323-5DDF1850072A}"/>
          </ac:grpSpMkLst>
        </pc:grpChg>
        <pc:grpChg chg="add mod">
          <ac:chgData name="Caron, Pierre Nicolas" userId="67919323-2a9e-407a-ba8f-538e7cd8aff0" providerId="ADAL" clId="{D9E2176A-3BFD-45D2-92B9-028823210940}" dt="2023-02-16T15:26:49.741" v="9479" actId="164"/>
          <ac:grpSpMkLst>
            <pc:docMk/>
            <pc:sldMk cId="1504391259" sldId="402"/>
            <ac:grpSpMk id="7" creationId="{98993C39-1D51-2C31-9B25-2F5CE0487987}"/>
          </ac:grpSpMkLst>
        </pc:grpChg>
        <pc:grpChg chg="add mod">
          <ac:chgData name="Caron, Pierre Nicolas" userId="67919323-2a9e-407a-ba8f-538e7cd8aff0" providerId="ADAL" clId="{D9E2176A-3BFD-45D2-92B9-028823210940}" dt="2023-02-16T15:27:04.268" v="9482" actId="465"/>
          <ac:grpSpMkLst>
            <pc:docMk/>
            <pc:sldMk cId="1504391259" sldId="402"/>
            <ac:grpSpMk id="9" creationId="{B54F7542-6EE8-F858-B108-BCDD89060C3F}"/>
          </ac:grpSpMkLst>
        </pc:grpChg>
        <pc:grpChg chg="add mod">
          <ac:chgData name="Caron, Pierre Nicolas" userId="67919323-2a9e-407a-ba8f-538e7cd8aff0" providerId="ADAL" clId="{D9E2176A-3BFD-45D2-92B9-028823210940}" dt="2023-02-16T15:27:01.294" v="9481" actId="164"/>
          <ac:grpSpMkLst>
            <pc:docMk/>
            <pc:sldMk cId="1504391259" sldId="402"/>
            <ac:grpSpMk id="10" creationId="{339D460F-F681-BFE1-2A8C-8B4EE4EB94EA}"/>
          </ac:grpSpMkLst>
        </pc:grpChg>
        <pc:grpChg chg="mod">
          <ac:chgData name="Caron, Pierre Nicolas" userId="67919323-2a9e-407a-ba8f-538e7cd8aff0" providerId="ADAL" clId="{D9E2176A-3BFD-45D2-92B9-028823210940}" dt="2023-02-16T15:27:01.294" v="9481" actId="164"/>
          <ac:grpSpMkLst>
            <pc:docMk/>
            <pc:sldMk cId="1504391259" sldId="402"/>
            <ac:grpSpMk id="70" creationId="{00000000-0000-0000-0000-000000000000}"/>
          </ac:grpSpMkLst>
        </pc:grpChg>
        <pc:grpChg chg="mod">
          <ac:chgData name="Caron, Pierre Nicolas" userId="67919323-2a9e-407a-ba8f-538e7cd8aff0" providerId="ADAL" clId="{D9E2176A-3BFD-45D2-92B9-028823210940}" dt="2023-02-16T15:26:49.741" v="9479" actId="164"/>
          <ac:grpSpMkLst>
            <pc:docMk/>
            <pc:sldMk cId="1504391259" sldId="402"/>
            <ac:grpSpMk id="72" creationId="{00000000-0000-0000-0000-000000000000}"/>
          </ac:grpSpMkLst>
        </pc:grpChg>
        <pc:picChg chg="mod">
          <ac:chgData name="Caron, Pierre Nicolas" userId="67919323-2a9e-407a-ba8f-538e7cd8aff0" providerId="ADAL" clId="{D9E2176A-3BFD-45D2-92B9-028823210940}" dt="2023-02-16T15:25:15.950" v="9454" actId="164"/>
          <ac:picMkLst>
            <pc:docMk/>
            <pc:sldMk cId="1504391259" sldId="402"/>
            <ac:picMk id="14" creationId="{00000000-0000-0000-0000-000000000000}"/>
          </ac:picMkLst>
        </pc:picChg>
        <pc:picChg chg="mod">
          <ac:chgData name="Caron, Pierre Nicolas" userId="67919323-2a9e-407a-ba8f-538e7cd8aff0" providerId="ADAL" clId="{D9E2176A-3BFD-45D2-92B9-028823210940}" dt="2023-02-16T15:25:15.950" v="9454" actId="164"/>
          <ac:picMkLst>
            <pc:docMk/>
            <pc:sldMk cId="1504391259" sldId="402"/>
            <ac:picMk id="31" creationId="{00000000-0000-0000-0000-000000000000}"/>
          </ac:picMkLst>
        </pc:picChg>
        <pc:picChg chg="mod">
          <ac:chgData name="Caron, Pierre Nicolas" userId="67919323-2a9e-407a-ba8f-538e7cd8aff0" providerId="ADAL" clId="{D9E2176A-3BFD-45D2-92B9-028823210940}" dt="2023-02-16T15:26:49.741" v="9479" actId="164"/>
          <ac:picMkLst>
            <pc:docMk/>
            <pc:sldMk cId="1504391259" sldId="402"/>
            <ac:picMk id="33" creationId="{00000000-0000-0000-0000-000000000000}"/>
          </ac:picMkLst>
        </pc:picChg>
        <pc:picChg chg="mod">
          <ac:chgData name="Caron, Pierre Nicolas" userId="67919323-2a9e-407a-ba8f-538e7cd8aff0" providerId="ADAL" clId="{D9E2176A-3BFD-45D2-92B9-028823210940}" dt="2023-02-16T15:26:49.741" v="9479" actId="164"/>
          <ac:picMkLst>
            <pc:docMk/>
            <pc:sldMk cId="1504391259" sldId="402"/>
            <ac:picMk id="46" creationId="{00000000-0000-0000-0000-000000000000}"/>
          </ac:picMkLst>
        </pc:picChg>
        <pc:picChg chg="mod">
          <ac:chgData name="Caron, Pierre Nicolas" userId="67919323-2a9e-407a-ba8f-538e7cd8aff0" providerId="ADAL" clId="{D9E2176A-3BFD-45D2-92B9-028823210940}" dt="2023-02-16T15:26:49.741" v="9479" actId="164"/>
          <ac:picMkLst>
            <pc:docMk/>
            <pc:sldMk cId="1504391259" sldId="402"/>
            <ac:picMk id="47" creationId="{00000000-0000-0000-0000-000000000000}"/>
          </ac:picMkLst>
        </pc:picChg>
        <pc:cxnChg chg="add del mod">
          <ac:chgData name="Caron, Pierre Nicolas" userId="67919323-2a9e-407a-ba8f-538e7cd8aff0" providerId="ADAL" clId="{D9E2176A-3BFD-45D2-92B9-028823210940}" dt="2023-02-16T15:26:01.469" v="9463" actId="478"/>
          <ac:cxnSpMkLst>
            <pc:docMk/>
            <pc:sldMk cId="1504391259" sldId="402"/>
            <ac:cxnSpMk id="5" creationId="{55610AD5-1C44-E742-4217-99F7F7537458}"/>
          </ac:cxnSpMkLst>
        </pc:cxnChg>
        <pc:cxnChg chg="mod">
          <ac:chgData name="Caron, Pierre Nicolas" userId="67919323-2a9e-407a-ba8f-538e7cd8aff0" providerId="ADAL" clId="{D9E2176A-3BFD-45D2-92B9-028823210940}" dt="2023-02-16T15:26:49.741" v="9479" actId="164"/>
          <ac:cxnSpMkLst>
            <pc:docMk/>
            <pc:sldMk cId="1504391259" sldId="402"/>
            <ac:cxnSpMk id="51" creationId="{00000000-0000-0000-0000-000000000000}"/>
          </ac:cxnSpMkLst>
        </pc:cxnChg>
        <pc:cxnChg chg="mod">
          <ac:chgData name="Caron, Pierre Nicolas" userId="67919323-2a9e-407a-ba8f-538e7cd8aff0" providerId="ADAL" clId="{D9E2176A-3BFD-45D2-92B9-028823210940}" dt="2023-02-10T17:32:46.954" v="5741" actId="1035"/>
          <ac:cxnSpMkLst>
            <pc:docMk/>
            <pc:sldMk cId="1504391259" sldId="402"/>
            <ac:cxnSpMk id="74" creationId="{00000000-0000-0000-0000-000000000000}"/>
          </ac:cxnSpMkLst>
        </pc:cxnChg>
        <pc:cxnChg chg="mod">
          <ac:chgData name="Caron, Pierre Nicolas" userId="67919323-2a9e-407a-ba8f-538e7cd8aff0" providerId="ADAL" clId="{D9E2176A-3BFD-45D2-92B9-028823210940}" dt="2023-02-10T17:32:46.954" v="5741" actId="1035"/>
          <ac:cxnSpMkLst>
            <pc:docMk/>
            <pc:sldMk cId="1504391259" sldId="402"/>
            <ac:cxnSpMk id="75" creationId="{00000000-0000-0000-0000-000000000000}"/>
          </ac:cxnSpMkLst>
        </pc:cxnChg>
        <pc:cxnChg chg="mod">
          <ac:chgData name="Caron, Pierre Nicolas" userId="67919323-2a9e-407a-ba8f-538e7cd8aff0" providerId="ADAL" clId="{D9E2176A-3BFD-45D2-92B9-028823210940}" dt="2023-02-10T17:32:46.954" v="5741" actId="1035"/>
          <ac:cxnSpMkLst>
            <pc:docMk/>
            <pc:sldMk cId="1504391259" sldId="402"/>
            <ac:cxnSpMk id="76" creationId="{00000000-0000-0000-0000-000000000000}"/>
          </ac:cxnSpMkLst>
        </pc:cxnChg>
      </pc:sldChg>
      <pc:sldChg chg="addSp delSp modSp mod">
        <pc:chgData name="Caron, Pierre Nicolas" userId="67919323-2a9e-407a-ba8f-538e7cd8aff0" providerId="ADAL" clId="{D9E2176A-3BFD-45D2-92B9-028823210940}" dt="2023-02-16T14:28:45.230" v="8276" actId="20577"/>
        <pc:sldMkLst>
          <pc:docMk/>
          <pc:sldMk cId="2696597023" sldId="403"/>
        </pc:sldMkLst>
        <pc:spChg chg="mod">
          <ac:chgData name="Caron, Pierre Nicolas" userId="67919323-2a9e-407a-ba8f-538e7cd8aff0" providerId="ADAL" clId="{D9E2176A-3BFD-45D2-92B9-028823210940}" dt="2023-02-10T16:28:46.120" v="4947"/>
          <ac:spMkLst>
            <pc:docMk/>
            <pc:sldMk cId="2696597023" sldId="403"/>
            <ac:spMk id="2" creationId="{00000000-0000-0000-0000-000000000000}"/>
          </ac:spMkLst>
        </pc:spChg>
        <pc:spChg chg="add mod">
          <ac:chgData name="Caron, Pierre Nicolas" userId="67919323-2a9e-407a-ba8f-538e7cd8aff0" providerId="ADAL" clId="{D9E2176A-3BFD-45D2-92B9-028823210940}" dt="2023-02-10T16:28:57.620" v="4950"/>
          <ac:spMkLst>
            <pc:docMk/>
            <pc:sldMk cId="2696597023" sldId="403"/>
            <ac:spMk id="6" creationId="{E63E5F7A-3C12-EE26-4576-612A46B9B6F7}"/>
          </ac:spMkLst>
        </pc:spChg>
        <pc:spChg chg="add mod">
          <ac:chgData name="Caron, Pierre Nicolas" userId="67919323-2a9e-407a-ba8f-538e7cd8aff0" providerId="ADAL" clId="{D9E2176A-3BFD-45D2-92B9-028823210940}" dt="2023-02-16T14:28:05.217" v="8264" actId="554"/>
          <ac:spMkLst>
            <pc:docMk/>
            <pc:sldMk cId="2696597023" sldId="403"/>
            <ac:spMk id="7" creationId="{58F30DB9-7A49-35D8-3274-CB1D26FD5A6B}"/>
          </ac:spMkLst>
        </pc:spChg>
        <pc:spChg chg="add mod">
          <ac:chgData name="Caron, Pierre Nicolas" userId="67919323-2a9e-407a-ba8f-538e7cd8aff0" providerId="ADAL" clId="{D9E2176A-3BFD-45D2-92B9-028823210940}" dt="2023-02-16T14:28:05.217" v="8264" actId="554"/>
          <ac:spMkLst>
            <pc:docMk/>
            <pc:sldMk cId="2696597023" sldId="403"/>
            <ac:spMk id="15" creationId="{25EB8BD1-6186-E8BC-FDA3-79AD7BE7C57D}"/>
          </ac:spMkLst>
        </pc:spChg>
        <pc:spChg chg="mod">
          <ac:chgData name="Caron, Pierre Nicolas" userId="67919323-2a9e-407a-ba8f-538e7cd8aff0" providerId="ADAL" clId="{D9E2176A-3BFD-45D2-92B9-028823210940}" dt="2023-02-16T14:28:05.217" v="8264" actId="554"/>
          <ac:spMkLst>
            <pc:docMk/>
            <pc:sldMk cId="2696597023" sldId="403"/>
            <ac:spMk id="17" creationId="{00000000-0000-0000-0000-000000000000}"/>
          </ac:spMkLst>
        </pc:spChg>
        <pc:spChg chg="mod">
          <ac:chgData name="Caron, Pierre Nicolas" userId="67919323-2a9e-407a-ba8f-538e7cd8aff0" providerId="ADAL" clId="{D9E2176A-3BFD-45D2-92B9-028823210940}" dt="2023-02-16T14:28:21.335" v="8273" actId="1038"/>
          <ac:spMkLst>
            <pc:docMk/>
            <pc:sldMk cId="2696597023" sldId="403"/>
            <ac:spMk id="18" creationId="{00000000-0000-0000-0000-000000000000}"/>
          </ac:spMkLst>
        </pc:spChg>
        <pc:spChg chg="mod">
          <ac:chgData name="Caron, Pierre Nicolas" userId="67919323-2a9e-407a-ba8f-538e7cd8aff0" providerId="ADAL" clId="{D9E2176A-3BFD-45D2-92B9-028823210940}" dt="2023-02-16T14:28:05.217" v="8264" actId="554"/>
          <ac:spMkLst>
            <pc:docMk/>
            <pc:sldMk cId="2696597023" sldId="403"/>
            <ac:spMk id="19" creationId="{00000000-0000-0000-0000-000000000000}"/>
          </ac:spMkLst>
        </pc:spChg>
        <pc:spChg chg="mod">
          <ac:chgData name="Caron, Pierre Nicolas" userId="67919323-2a9e-407a-ba8f-538e7cd8aff0" providerId="ADAL" clId="{D9E2176A-3BFD-45D2-92B9-028823210940}" dt="2023-02-16T14:28:05.217" v="8264" actId="554"/>
          <ac:spMkLst>
            <pc:docMk/>
            <pc:sldMk cId="2696597023" sldId="403"/>
            <ac:spMk id="20" creationId="{00000000-0000-0000-0000-000000000000}"/>
          </ac:spMkLst>
        </pc:spChg>
        <pc:spChg chg="mod">
          <ac:chgData name="Caron, Pierre Nicolas" userId="67919323-2a9e-407a-ba8f-538e7cd8aff0" providerId="ADAL" clId="{D9E2176A-3BFD-45D2-92B9-028823210940}" dt="2023-02-16T14:28:45.230" v="8276" actId="20577"/>
          <ac:spMkLst>
            <pc:docMk/>
            <pc:sldMk cId="2696597023" sldId="403"/>
            <ac:spMk id="25" creationId="{00000000-0000-0000-0000-000000000000}"/>
          </ac:spMkLst>
        </pc:spChg>
        <pc:spChg chg="del mod">
          <ac:chgData name="Caron, Pierre Nicolas" userId="67919323-2a9e-407a-ba8f-538e7cd8aff0" providerId="ADAL" clId="{D9E2176A-3BFD-45D2-92B9-028823210940}" dt="2023-02-10T16:28:51.951" v="4949" actId="478"/>
          <ac:spMkLst>
            <pc:docMk/>
            <pc:sldMk cId="2696597023" sldId="403"/>
            <ac:spMk id="26" creationId="{00000000-0000-0000-0000-000000000000}"/>
          </ac:spMkLst>
        </pc:spChg>
        <pc:spChg chg="mod">
          <ac:chgData name="Caron, Pierre Nicolas" userId="67919323-2a9e-407a-ba8f-538e7cd8aff0" providerId="ADAL" clId="{D9E2176A-3BFD-45D2-92B9-028823210940}" dt="2023-02-16T14:28:36.364" v="8275" actId="14100"/>
          <ac:spMkLst>
            <pc:docMk/>
            <pc:sldMk cId="2696597023" sldId="403"/>
            <ac:spMk id="45" creationId="{00000000-0000-0000-0000-000000000000}"/>
          </ac:spMkLst>
        </pc:spChg>
        <pc:spChg chg="mod">
          <ac:chgData name="Caron, Pierre Nicolas" userId="67919323-2a9e-407a-ba8f-538e7cd8aff0" providerId="ADAL" clId="{D9E2176A-3BFD-45D2-92B9-028823210940}" dt="2023-02-16T14:28:05.217" v="8264" actId="554"/>
          <ac:spMkLst>
            <pc:docMk/>
            <pc:sldMk cId="2696597023" sldId="403"/>
            <ac:spMk id="48" creationId="{00000000-0000-0000-0000-000000000000}"/>
          </ac:spMkLst>
        </pc:spChg>
        <pc:grpChg chg="add mod">
          <ac:chgData name="Caron, Pierre Nicolas" userId="67919323-2a9e-407a-ba8f-538e7cd8aff0" providerId="ADAL" clId="{D9E2176A-3BFD-45D2-92B9-028823210940}" dt="2023-02-16T14:28:05.217" v="8264" actId="554"/>
          <ac:grpSpMkLst>
            <pc:docMk/>
            <pc:sldMk cId="2696597023" sldId="403"/>
            <ac:grpSpMk id="10" creationId="{15ED31D2-EBDF-D297-6B7E-4A262C5FDEB5}"/>
          </ac:grpSpMkLst>
        </pc:grpChg>
        <pc:picChg chg="mod">
          <ac:chgData name="Caron, Pierre Nicolas" userId="67919323-2a9e-407a-ba8f-538e7cd8aff0" providerId="ADAL" clId="{D9E2176A-3BFD-45D2-92B9-028823210940}" dt="2023-02-16T14:28:05.217" v="8264" actId="554"/>
          <ac:picMkLst>
            <pc:docMk/>
            <pc:sldMk cId="2696597023" sldId="403"/>
            <ac:picMk id="3" creationId="{00000000-0000-0000-0000-000000000000}"/>
          </ac:picMkLst>
        </pc:picChg>
        <pc:picChg chg="mod">
          <ac:chgData name="Caron, Pierre Nicolas" userId="67919323-2a9e-407a-ba8f-538e7cd8aff0" providerId="ADAL" clId="{D9E2176A-3BFD-45D2-92B9-028823210940}" dt="2023-02-16T14:28:21.335" v="8273" actId="1038"/>
          <ac:picMkLst>
            <pc:docMk/>
            <pc:sldMk cId="2696597023" sldId="403"/>
            <ac:picMk id="21" creationId="{00000000-0000-0000-0000-000000000000}"/>
          </ac:picMkLst>
        </pc:picChg>
        <pc:picChg chg="mod">
          <ac:chgData name="Caron, Pierre Nicolas" userId="67919323-2a9e-407a-ba8f-538e7cd8aff0" providerId="ADAL" clId="{D9E2176A-3BFD-45D2-92B9-028823210940}" dt="2023-02-16T14:28:05.217" v="8264" actId="554"/>
          <ac:picMkLst>
            <pc:docMk/>
            <pc:sldMk cId="2696597023" sldId="403"/>
            <ac:picMk id="24" creationId="{00000000-0000-0000-0000-000000000000}"/>
          </ac:picMkLst>
        </pc:picChg>
        <pc:picChg chg="mod">
          <ac:chgData name="Caron, Pierre Nicolas" userId="67919323-2a9e-407a-ba8f-538e7cd8aff0" providerId="ADAL" clId="{D9E2176A-3BFD-45D2-92B9-028823210940}" dt="2023-02-16T14:28:05.217" v="8264" actId="554"/>
          <ac:picMkLst>
            <pc:docMk/>
            <pc:sldMk cId="2696597023" sldId="403"/>
            <ac:picMk id="47" creationId="{00000000-0000-0000-0000-000000000000}"/>
          </ac:picMkLst>
        </pc:picChg>
        <pc:cxnChg chg="mod">
          <ac:chgData name="Caron, Pierre Nicolas" userId="67919323-2a9e-407a-ba8f-538e7cd8aff0" providerId="ADAL" clId="{D9E2176A-3BFD-45D2-92B9-028823210940}" dt="2023-02-16T14:28:05.217" v="8264" actId="554"/>
          <ac:cxnSpMkLst>
            <pc:docMk/>
            <pc:sldMk cId="2696597023" sldId="403"/>
            <ac:cxnSpMk id="5" creationId="{00000000-0000-0000-0000-000000000000}"/>
          </ac:cxnSpMkLst>
        </pc:cxnChg>
        <pc:cxnChg chg="add del mod">
          <ac:chgData name="Caron, Pierre Nicolas" userId="67919323-2a9e-407a-ba8f-538e7cd8aff0" providerId="ADAL" clId="{D9E2176A-3BFD-45D2-92B9-028823210940}" dt="2023-02-16T14:28:08.126" v="8265" actId="478"/>
          <ac:cxnSpMkLst>
            <pc:docMk/>
            <pc:sldMk cId="2696597023" sldId="403"/>
            <ac:cxnSpMk id="8" creationId="{09678DA6-3662-48A3-4EFB-9798EE531476}"/>
          </ac:cxnSpMkLst>
        </pc:cxnChg>
        <pc:cxnChg chg="add mod">
          <ac:chgData name="Caron, Pierre Nicolas" userId="67919323-2a9e-407a-ba8f-538e7cd8aff0" providerId="ADAL" clId="{D9E2176A-3BFD-45D2-92B9-028823210940}" dt="2023-02-16T14:28:21.335" v="8273" actId="1038"/>
          <ac:cxnSpMkLst>
            <pc:docMk/>
            <pc:sldMk cId="2696597023" sldId="403"/>
            <ac:cxnSpMk id="9" creationId="{CF4F73A6-D3BA-F2FC-A0E0-D0983FC27A19}"/>
          </ac:cxnSpMkLst>
        </pc:cxnChg>
        <pc:cxnChg chg="mod">
          <ac:chgData name="Caron, Pierre Nicolas" userId="67919323-2a9e-407a-ba8f-538e7cd8aff0" providerId="ADAL" clId="{D9E2176A-3BFD-45D2-92B9-028823210940}" dt="2023-02-16T14:28:05.217" v="8264" actId="554"/>
          <ac:cxnSpMkLst>
            <pc:docMk/>
            <pc:sldMk cId="2696597023" sldId="403"/>
            <ac:cxnSpMk id="13" creationId="{00000000-0000-0000-0000-000000000000}"/>
          </ac:cxnSpMkLst>
        </pc:cxnChg>
      </pc:sldChg>
      <pc:sldChg chg="addSp delSp modSp mod">
        <pc:chgData name="Caron, Pierre Nicolas" userId="67919323-2a9e-407a-ba8f-538e7cd8aff0" providerId="ADAL" clId="{D9E2176A-3BFD-45D2-92B9-028823210940}" dt="2023-02-16T15:40:03.025" v="9766" actId="478"/>
        <pc:sldMkLst>
          <pc:docMk/>
          <pc:sldMk cId="3798959099" sldId="404"/>
        </pc:sldMkLst>
        <pc:spChg chg="mod">
          <ac:chgData name="Caron, Pierre Nicolas" userId="67919323-2a9e-407a-ba8f-538e7cd8aff0" providerId="ADAL" clId="{D9E2176A-3BFD-45D2-92B9-028823210940}" dt="2023-02-10T16:17:36.805" v="4665"/>
          <ac:spMkLst>
            <pc:docMk/>
            <pc:sldMk cId="3798959099" sldId="404"/>
            <ac:spMk id="2" creationId="{00000000-0000-0000-0000-000000000000}"/>
          </ac:spMkLst>
        </pc:spChg>
        <pc:spChg chg="add mod">
          <ac:chgData name="Caron, Pierre Nicolas" userId="67919323-2a9e-407a-ba8f-538e7cd8aff0" providerId="ADAL" clId="{D9E2176A-3BFD-45D2-92B9-028823210940}" dt="2023-02-16T15:37:59.036" v="9758" actId="14100"/>
          <ac:spMkLst>
            <pc:docMk/>
            <pc:sldMk cId="3798959099" sldId="404"/>
            <ac:spMk id="4" creationId="{6CD6D3B4-C702-2710-6D21-5CDCDF87DE00}"/>
          </ac:spMkLst>
        </pc:spChg>
        <pc:spChg chg="add mod ord">
          <ac:chgData name="Caron, Pierre Nicolas" userId="67919323-2a9e-407a-ba8f-538e7cd8aff0" providerId="ADAL" clId="{D9E2176A-3BFD-45D2-92B9-028823210940}" dt="2023-02-16T14:26:34.685" v="8228" actId="164"/>
          <ac:spMkLst>
            <pc:docMk/>
            <pc:sldMk cId="3798959099" sldId="404"/>
            <ac:spMk id="21" creationId="{D9DF3933-5CE9-A941-C26F-F5A813401255}"/>
          </ac:spMkLst>
        </pc:spChg>
        <pc:spChg chg="add mod ord">
          <ac:chgData name="Caron, Pierre Nicolas" userId="67919323-2a9e-407a-ba8f-538e7cd8aff0" providerId="ADAL" clId="{D9E2176A-3BFD-45D2-92B9-028823210940}" dt="2023-02-16T14:26:39.479" v="8229" actId="164"/>
          <ac:spMkLst>
            <pc:docMk/>
            <pc:sldMk cId="3798959099" sldId="404"/>
            <ac:spMk id="22" creationId="{5820A117-A20D-CC16-3002-C34FEDF3D267}"/>
          </ac:spMkLst>
        </pc:spChg>
        <pc:spChg chg="add mod ord">
          <ac:chgData name="Caron, Pierre Nicolas" userId="67919323-2a9e-407a-ba8f-538e7cd8aff0" providerId="ADAL" clId="{D9E2176A-3BFD-45D2-92B9-028823210940}" dt="2023-02-16T14:26:43.696" v="8230" actId="164"/>
          <ac:spMkLst>
            <pc:docMk/>
            <pc:sldMk cId="3798959099" sldId="404"/>
            <ac:spMk id="23" creationId="{5D44A62E-D95F-32E2-72D9-20CD90FE9C6D}"/>
          </ac:spMkLst>
        </pc:spChg>
        <pc:spChg chg="add mod ord">
          <ac:chgData name="Caron, Pierre Nicolas" userId="67919323-2a9e-407a-ba8f-538e7cd8aff0" providerId="ADAL" clId="{D9E2176A-3BFD-45D2-92B9-028823210940}" dt="2023-02-16T14:26:47.704" v="8231" actId="164"/>
          <ac:spMkLst>
            <pc:docMk/>
            <pc:sldMk cId="3798959099" sldId="404"/>
            <ac:spMk id="24" creationId="{D1E81F15-0A6F-970F-82E9-6232D4DF1552}"/>
          </ac:spMkLst>
        </pc:spChg>
        <pc:spChg chg="add del mod">
          <ac:chgData name="Caron, Pierre Nicolas" userId="67919323-2a9e-407a-ba8f-538e7cd8aff0" providerId="ADAL" clId="{D9E2176A-3BFD-45D2-92B9-028823210940}" dt="2023-02-16T15:37:44.537" v="9756" actId="478"/>
          <ac:spMkLst>
            <pc:docMk/>
            <pc:sldMk cId="3798959099" sldId="404"/>
            <ac:spMk id="30" creationId="{25EEE411-18B1-B224-8CDD-3423E37A8835}"/>
          </ac:spMkLst>
        </pc:spChg>
        <pc:spChg chg="add mod">
          <ac:chgData name="Caron, Pierre Nicolas" userId="67919323-2a9e-407a-ba8f-538e7cd8aff0" providerId="ADAL" clId="{D9E2176A-3BFD-45D2-92B9-028823210940}" dt="2023-02-16T15:38:12.482" v="9760" actId="1076"/>
          <ac:spMkLst>
            <pc:docMk/>
            <pc:sldMk cId="3798959099" sldId="404"/>
            <ac:spMk id="32" creationId="{A98A978C-B536-4898-9C78-42E334471A05}"/>
          </ac:spMkLst>
        </pc:spChg>
        <pc:spChg chg="add del mod">
          <ac:chgData name="Caron, Pierre Nicolas" userId="67919323-2a9e-407a-ba8f-538e7cd8aff0" providerId="ADAL" clId="{D9E2176A-3BFD-45D2-92B9-028823210940}" dt="2023-02-16T15:40:03.025" v="9766" actId="478"/>
          <ac:spMkLst>
            <pc:docMk/>
            <pc:sldMk cId="3798959099" sldId="404"/>
            <ac:spMk id="33" creationId="{0239E304-14C9-C57D-790A-CD37116B8CD2}"/>
          </ac:spMkLst>
        </pc:spChg>
        <pc:spChg chg="del mod">
          <ac:chgData name="Caron, Pierre Nicolas" userId="67919323-2a9e-407a-ba8f-538e7cd8aff0" providerId="ADAL" clId="{D9E2176A-3BFD-45D2-92B9-028823210940}" dt="2023-02-10T16:17:53.918" v="4670" actId="478"/>
          <ac:spMkLst>
            <pc:docMk/>
            <pc:sldMk cId="3798959099" sldId="404"/>
            <ac:spMk id="35" creationId="{00000000-0000-0000-0000-000000000000}"/>
          </ac:spMkLst>
        </pc:spChg>
        <pc:grpChg chg="add mod">
          <ac:chgData name="Caron, Pierre Nicolas" userId="67919323-2a9e-407a-ba8f-538e7cd8aff0" providerId="ADAL" clId="{D9E2176A-3BFD-45D2-92B9-028823210940}" dt="2023-02-16T14:26:34.685" v="8228" actId="164"/>
          <ac:grpSpMkLst>
            <pc:docMk/>
            <pc:sldMk cId="3798959099" sldId="404"/>
            <ac:grpSpMk id="5" creationId="{36231171-D4D4-D369-DD16-D9A1D6145148}"/>
          </ac:grpSpMkLst>
        </pc:grpChg>
        <pc:grpChg chg="add mod">
          <ac:chgData name="Caron, Pierre Nicolas" userId="67919323-2a9e-407a-ba8f-538e7cd8aff0" providerId="ADAL" clId="{D9E2176A-3BFD-45D2-92B9-028823210940}" dt="2023-02-16T14:26:43.696" v="8230" actId="164"/>
          <ac:grpSpMkLst>
            <pc:docMk/>
            <pc:sldMk cId="3798959099" sldId="404"/>
            <ac:grpSpMk id="9" creationId="{3E684708-8F39-DBB0-D053-05A9ADA5DD68}"/>
          </ac:grpSpMkLst>
        </pc:grpChg>
        <pc:grpChg chg="add mod">
          <ac:chgData name="Caron, Pierre Nicolas" userId="67919323-2a9e-407a-ba8f-538e7cd8aff0" providerId="ADAL" clId="{D9E2176A-3BFD-45D2-92B9-028823210940}" dt="2023-02-16T14:26:39.479" v="8229" actId="164"/>
          <ac:grpSpMkLst>
            <pc:docMk/>
            <pc:sldMk cId="3798959099" sldId="404"/>
            <ac:grpSpMk id="13" creationId="{4F547C43-2AC2-14B1-6039-F51D6C1875B8}"/>
          </ac:grpSpMkLst>
        </pc:grpChg>
        <pc:grpChg chg="add mod">
          <ac:chgData name="Caron, Pierre Nicolas" userId="67919323-2a9e-407a-ba8f-538e7cd8aff0" providerId="ADAL" clId="{D9E2176A-3BFD-45D2-92B9-028823210940}" dt="2023-02-16T14:26:47.704" v="8231" actId="164"/>
          <ac:grpSpMkLst>
            <pc:docMk/>
            <pc:sldMk cId="3798959099" sldId="404"/>
            <ac:grpSpMk id="17" creationId="{2722EFCC-66FB-1C01-6610-CD51C89921BB}"/>
          </ac:grpSpMkLst>
        </pc:grpChg>
        <pc:grpChg chg="add mod">
          <ac:chgData name="Caron, Pierre Nicolas" userId="67919323-2a9e-407a-ba8f-538e7cd8aff0" providerId="ADAL" clId="{D9E2176A-3BFD-45D2-92B9-028823210940}" dt="2023-02-16T15:39:56.536" v="9765" actId="1035"/>
          <ac:grpSpMkLst>
            <pc:docMk/>
            <pc:sldMk cId="3798959099" sldId="404"/>
            <ac:grpSpMk id="26" creationId="{73463AC7-A797-E7E3-5ECA-02A9A4CBDC4C}"/>
          </ac:grpSpMkLst>
        </pc:grpChg>
        <pc:grpChg chg="add mod">
          <ac:chgData name="Caron, Pierre Nicolas" userId="67919323-2a9e-407a-ba8f-538e7cd8aff0" providerId="ADAL" clId="{D9E2176A-3BFD-45D2-92B9-028823210940}" dt="2023-02-16T15:39:56.536" v="9765" actId="1035"/>
          <ac:grpSpMkLst>
            <pc:docMk/>
            <pc:sldMk cId="3798959099" sldId="404"/>
            <ac:grpSpMk id="27" creationId="{BE2F3822-9080-24E8-123D-BFF6E405A804}"/>
          </ac:grpSpMkLst>
        </pc:grpChg>
        <pc:grpChg chg="add mod">
          <ac:chgData name="Caron, Pierre Nicolas" userId="67919323-2a9e-407a-ba8f-538e7cd8aff0" providerId="ADAL" clId="{D9E2176A-3BFD-45D2-92B9-028823210940}" dt="2023-02-16T15:39:56.536" v="9765" actId="1035"/>
          <ac:grpSpMkLst>
            <pc:docMk/>
            <pc:sldMk cId="3798959099" sldId="404"/>
            <ac:grpSpMk id="28" creationId="{72CF4144-8910-7851-9D06-D37B6D31F15E}"/>
          </ac:grpSpMkLst>
        </pc:grpChg>
        <pc:grpChg chg="add mod">
          <ac:chgData name="Caron, Pierre Nicolas" userId="67919323-2a9e-407a-ba8f-538e7cd8aff0" providerId="ADAL" clId="{D9E2176A-3BFD-45D2-92B9-028823210940}" dt="2023-02-16T15:39:56.536" v="9765" actId="1035"/>
          <ac:grpSpMkLst>
            <pc:docMk/>
            <pc:sldMk cId="3798959099" sldId="404"/>
            <ac:grpSpMk id="29" creationId="{2A221C2D-FF36-9EE2-6F1C-029D5B17201F}"/>
          </ac:grpSpMkLst>
        </pc:grpChg>
        <pc:picChg chg="mod">
          <ac:chgData name="Caron, Pierre Nicolas" userId="67919323-2a9e-407a-ba8f-538e7cd8aff0" providerId="ADAL" clId="{D9E2176A-3BFD-45D2-92B9-028823210940}" dt="2023-02-10T16:19:41.246" v="4699"/>
          <ac:picMkLst>
            <pc:docMk/>
            <pc:sldMk cId="3798959099" sldId="404"/>
            <ac:picMk id="6" creationId="{F07D0413-CFA9-907B-E4F0-4C1BF0C85E80}"/>
          </ac:picMkLst>
        </pc:picChg>
        <pc:picChg chg="mod">
          <ac:chgData name="Caron, Pierre Nicolas" userId="67919323-2a9e-407a-ba8f-538e7cd8aff0" providerId="ADAL" clId="{D9E2176A-3BFD-45D2-92B9-028823210940}" dt="2023-02-10T16:19:41.246" v="4699"/>
          <ac:picMkLst>
            <pc:docMk/>
            <pc:sldMk cId="3798959099" sldId="404"/>
            <ac:picMk id="7" creationId="{DAD4BEDE-5103-12B8-8C76-9B85475A0DE2}"/>
          </ac:picMkLst>
        </pc:picChg>
        <pc:picChg chg="mod">
          <ac:chgData name="Caron, Pierre Nicolas" userId="67919323-2a9e-407a-ba8f-538e7cd8aff0" providerId="ADAL" clId="{D9E2176A-3BFD-45D2-92B9-028823210940}" dt="2023-02-16T14:25:07.386" v="8209" actId="1036"/>
          <ac:picMkLst>
            <pc:docMk/>
            <pc:sldMk cId="3798959099" sldId="404"/>
            <ac:picMk id="8" creationId="{BCDDEB8C-D557-3658-014B-E7FE79D0AC90}"/>
          </ac:picMkLst>
        </pc:picChg>
        <pc:picChg chg="mod">
          <ac:chgData name="Caron, Pierre Nicolas" userId="67919323-2a9e-407a-ba8f-538e7cd8aff0" providerId="ADAL" clId="{D9E2176A-3BFD-45D2-92B9-028823210940}" dt="2023-02-10T16:19:47.035" v="4701"/>
          <ac:picMkLst>
            <pc:docMk/>
            <pc:sldMk cId="3798959099" sldId="404"/>
            <ac:picMk id="10" creationId="{73491CBD-84CD-DE95-0B8B-F997C0069DAE}"/>
          </ac:picMkLst>
        </pc:picChg>
        <pc:picChg chg="mod">
          <ac:chgData name="Caron, Pierre Nicolas" userId="67919323-2a9e-407a-ba8f-538e7cd8aff0" providerId="ADAL" clId="{D9E2176A-3BFD-45D2-92B9-028823210940}" dt="2023-02-10T16:19:47.035" v="4701"/>
          <ac:picMkLst>
            <pc:docMk/>
            <pc:sldMk cId="3798959099" sldId="404"/>
            <ac:picMk id="11" creationId="{D248B55F-350E-3F51-77B5-895244CB96D7}"/>
          </ac:picMkLst>
        </pc:picChg>
        <pc:picChg chg="mod">
          <ac:chgData name="Caron, Pierre Nicolas" userId="67919323-2a9e-407a-ba8f-538e7cd8aff0" providerId="ADAL" clId="{D9E2176A-3BFD-45D2-92B9-028823210940}" dt="2023-02-16T14:25:52.502" v="8214" actId="1036"/>
          <ac:picMkLst>
            <pc:docMk/>
            <pc:sldMk cId="3798959099" sldId="404"/>
            <ac:picMk id="12" creationId="{5AA1558A-7933-3979-2B5C-E2F0CE5083A6}"/>
          </ac:picMkLst>
        </pc:picChg>
        <pc:picChg chg="mod">
          <ac:chgData name="Caron, Pierre Nicolas" userId="67919323-2a9e-407a-ba8f-538e7cd8aff0" providerId="ADAL" clId="{D9E2176A-3BFD-45D2-92B9-028823210940}" dt="2023-02-10T16:19:59.732" v="4703"/>
          <ac:picMkLst>
            <pc:docMk/>
            <pc:sldMk cId="3798959099" sldId="404"/>
            <ac:picMk id="14" creationId="{7B3EC043-985B-89A6-4ACF-404C1CE5994E}"/>
          </ac:picMkLst>
        </pc:picChg>
        <pc:picChg chg="mod">
          <ac:chgData name="Caron, Pierre Nicolas" userId="67919323-2a9e-407a-ba8f-538e7cd8aff0" providerId="ADAL" clId="{D9E2176A-3BFD-45D2-92B9-028823210940}" dt="2023-02-10T16:19:59.732" v="4703"/>
          <ac:picMkLst>
            <pc:docMk/>
            <pc:sldMk cId="3798959099" sldId="404"/>
            <ac:picMk id="15" creationId="{BED144AF-A7DB-30BE-06CD-F3A4B307FE14}"/>
          </ac:picMkLst>
        </pc:picChg>
        <pc:picChg chg="mod">
          <ac:chgData name="Caron, Pierre Nicolas" userId="67919323-2a9e-407a-ba8f-538e7cd8aff0" providerId="ADAL" clId="{D9E2176A-3BFD-45D2-92B9-028823210940}" dt="2023-02-16T14:25:42.327" v="8212" actId="1036"/>
          <ac:picMkLst>
            <pc:docMk/>
            <pc:sldMk cId="3798959099" sldId="404"/>
            <ac:picMk id="16" creationId="{5B0734FE-AEEC-D4A2-2904-93D2CDEAF371}"/>
          </ac:picMkLst>
        </pc:picChg>
        <pc:picChg chg="mod">
          <ac:chgData name="Caron, Pierre Nicolas" userId="67919323-2a9e-407a-ba8f-538e7cd8aff0" providerId="ADAL" clId="{D9E2176A-3BFD-45D2-92B9-028823210940}" dt="2023-02-10T16:19:59.732" v="4703"/>
          <ac:picMkLst>
            <pc:docMk/>
            <pc:sldMk cId="3798959099" sldId="404"/>
            <ac:picMk id="18" creationId="{77C4A6D0-E97F-3217-39CF-1C449286DFE2}"/>
          </ac:picMkLst>
        </pc:picChg>
        <pc:picChg chg="mod">
          <ac:chgData name="Caron, Pierre Nicolas" userId="67919323-2a9e-407a-ba8f-538e7cd8aff0" providerId="ADAL" clId="{D9E2176A-3BFD-45D2-92B9-028823210940}" dt="2023-02-10T16:19:59.732" v="4703"/>
          <ac:picMkLst>
            <pc:docMk/>
            <pc:sldMk cId="3798959099" sldId="404"/>
            <ac:picMk id="19" creationId="{E752B400-957E-2280-BD6A-663A26A2F394}"/>
          </ac:picMkLst>
        </pc:picChg>
        <pc:picChg chg="mod">
          <ac:chgData name="Caron, Pierre Nicolas" userId="67919323-2a9e-407a-ba8f-538e7cd8aff0" providerId="ADAL" clId="{D9E2176A-3BFD-45D2-92B9-028823210940}" dt="2023-02-16T14:26:04.694" v="8222" actId="1035"/>
          <ac:picMkLst>
            <pc:docMk/>
            <pc:sldMk cId="3798959099" sldId="404"/>
            <ac:picMk id="20" creationId="{80805FDB-9F09-DC05-AF36-8D279F0B5D00}"/>
          </ac:picMkLst>
        </pc:picChg>
        <pc:picChg chg="mod">
          <ac:chgData name="Caron, Pierre Nicolas" userId="67919323-2a9e-407a-ba8f-538e7cd8aff0" providerId="ADAL" clId="{D9E2176A-3BFD-45D2-92B9-028823210940}" dt="2023-02-16T15:39:56.536" v="9765" actId="1035"/>
          <ac:picMkLst>
            <pc:docMk/>
            <pc:sldMk cId="3798959099" sldId="404"/>
            <ac:picMk id="34" creationId="{00000000-0000-0000-0000-000000000000}"/>
          </ac:picMkLst>
        </pc:picChg>
        <pc:picChg chg="del">
          <ac:chgData name="Caron, Pierre Nicolas" userId="67919323-2a9e-407a-ba8f-538e7cd8aff0" providerId="ADAL" clId="{D9E2176A-3BFD-45D2-92B9-028823210940}" dt="2023-02-10T16:19:35.021" v="4697" actId="478"/>
          <ac:picMkLst>
            <pc:docMk/>
            <pc:sldMk cId="3798959099" sldId="404"/>
            <ac:picMk id="36" creationId="{00000000-0000-0000-0000-000000000000}"/>
          </ac:picMkLst>
        </pc:picChg>
        <pc:picChg chg="del">
          <ac:chgData name="Caron, Pierre Nicolas" userId="67919323-2a9e-407a-ba8f-538e7cd8aff0" providerId="ADAL" clId="{D9E2176A-3BFD-45D2-92B9-028823210940}" dt="2023-02-10T16:19:35.021" v="4697" actId="478"/>
          <ac:picMkLst>
            <pc:docMk/>
            <pc:sldMk cId="3798959099" sldId="404"/>
            <ac:picMk id="37" creationId="{00000000-0000-0000-0000-000000000000}"/>
          </ac:picMkLst>
        </pc:picChg>
        <pc:picChg chg="del">
          <ac:chgData name="Caron, Pierre Nicolas" userId="67919323-2a9e-407a-ba8f-538e7cd8aff0" providerId="ADAL" clId="{D9E2176A-3BFD-45D2-92B9-028823210940}" dt="2023-02-10T16:19:35.021" v="4697" actId="478"/>
          <ac:picMkLst>
            <pc:docMk/>
            <pc:sldMk cId="3798959099" sldId="404"/>
            <ac:picMk id="38" creationId="{00000000-0000-0000-0000-000000000000}"/>
          </ac:picMkLst>
        </pc:picChg>
        <pc:picChg chg="del">
          <ac:chgData name="Caron, Pierre Nicolas" userId="67919323-2a9e-407a-ba8f-538e7cd8aff0" providerId="ADAL" clId="{D9E2176A-3BFD-45D2-92B9-028823210940}" dt="2023-02-10T16:19:35.021" v="4697" actId="478"/>
          <ac:picMkLst>
            <pc:docMk/>
            <pc:sldMk cId="3798959099" sldId="404"/>
            <ac:picMk id="39" creationId="{00000000-0000-0000-0000-000000000000}"/>
          </ac:picMkLst>
        </pc:picChg>
        <pc:picChg chg="del">
          <ac:chgData name="Caron, Pierre Nicolas" userId="67919323-2a9e-407a-ba8f-538e7cd8aff0" providerId="ADAL" clId="{D9E2176A-3BFD-45D2-92B9-028823210940}" dt="2023-02-10T16:19:38.958" v="4698" actId="478"/>
          <ac:picMkLst>
            <pc:docMk/>
            <pc:sldMk cId="3798959099" sldId="404"/>
            <ac:picMk id="40" creationId="{00000000-0000-0000-0000-000000000000}"/>
          </ac:picMkLst>
        </pc:picChg>
        <pc:picChg chg="del">
          <ac:chgData name="Caron, Pierre Nicolas" userId="67919323-2a9e-407a-ba8f-538e7cd8aff0" providerId="ADAL" clId="{D9E2176A-3BFD-45D2-92B9-028823210940}" dt="2023-02-10T16:19:38.958" v="4698" actId="478"/>
          <ac:picMkLst>
            <pc:docMk/>
            <pc:sldMk cId="3798959099" sldId="404"/>
            <ac:picMk id="41" creationId="{00000000-0000-0000-0000-000000000000}"/>
          </ac:picMkLst>
        </pc:picChg>
        <pc:picChg chg="del">
          <ac:chgData name="Caron, Pierre Nicolas" userId="67919323-2a9e-407a-ba8f-538e7cd8aff0" providerId="ADAL" clId="{D9E2176A-3BFD-45D2-92B9-028823210940}" dt="2023-02-10T16:19:38.958" v="4698" actId="478"/>
          <ac:picMkLst>
            <pc:docMk/>
            <pc:sldMk cId="3798959099" sldId="404"/>
            <ac:picMk id="42" creationId="{00000000-0000-0000-0000-000000000000}"/>
          </ac:picMkLst>
        </pc:picChg>
        <pc:picChg chg="del">
          <ac:chgData name="Caron, Pierre Nicolas" userId="67919323-2a9e-407a-ba8f-538e7cd8aff0" providerId="ADAL" clId="{D9E2176A-3BFD-45D2-92B9-028823210940}" dt="2023-02-10T16:19:38.958" v="4698" actId="478"/>
          <ac:picMkLst>
            <pc:docMk/>
            <pc:sldMk cId="3798959099" sldId="404"/>
            <ac:picMk id="43" creationId="{00000000-0000-0000-0000-000000000000}"/>
          </ac:picMkLst>
        </pc:picChg>
        <pc:cxnChg chg="add del mod">
          <ac:chgData name="Caron, Pierre Nicolas" userId="67919323-2a9e-407a-ba8f-538e7cd8aff0" providerId="ADAL" clId="{D9E2176A-3BFD-45D2-92B9-028823210940}" dt="2023-02-16T14:26:52.838" v="8232" actId="478"/>
          <ac:cxnSpMkLst>
            <pc:docMk/>
            <pc:sldMk cId="3798959099" sldId="404"/>
            <ac:cxnSpMk id="25" creationId="{22851F29-C879-DD93-B1B6-22FF918BDAB6}"/>
          </ac:cxnSpMkLst>
        </pc:cxnChg>
      </pc:sldChg>
      <pc:sldChg chg="addSp delSp modSp mod ord">
        <pc:chgData name="Caron, Pierre Nicolas" userId="67919323-2a9e-407a-ba8f-538e7cd8aff0" providerId="ADAL" clId="{D9E2176A-3BFD-45D2-92B9-028823210940}" dt="2023-02-16T14:16:00.978" v="8096" actId="478"/>
        <pc:sldMkLst>
          <pc:docMk/>
          <pc:sldMk cId="188762334" sldId="406"/>
        </pc:sldMkLst>
        <pc:spChg chg="mod">
          <ac:chgData name="Caron, Pierre Nicolas" userId="67919323-2a9e-407a-ba8f-538e7cd8aff0" providerId="ADAL" clId="{D9E2176A-3BFD-45D2-92B9-028823210940}" dt="2023-02-10T10:28:52.646" v="2635"/>
          <ac:spMkLst>
            <pc:docMk/>
            <pc:sldMk cId="188762334" sldId="406"/>
            <ac:spMk id="2" creationId="{00000000-0000-0000-0000-000000000000}"/>
          </ac:spMkLst>
        </pc:spChg>
        <pc:spChg chg="add mod">
          <ac:chgData name="Caron, Pierre Nicolas" userId="67919323-2a9e-407a-ba8f-538e7cd8aff0" providerId="ADAL" clId="{D9E2176A-3BFD-45D2-92B9-028823210940}" dt="2023-02-16T14:15:56.624" v="8095" actId="20577"/>
          <ac:spMkLst>
            <pc:docMk/>
            <pc:sldMk cId="188762334" sldId="406"/>
            <ac:spMk id="4" creationId="{B1471447-CE48-2400-691C-DA8B7757AD44}"/>
          </ac:spMkLst>
        </pc:spChg>
        <pc:spChg chg="add mod ord">
          <ac:chgData name="Caron, Pierre Nicolas" userId="67919323-2a9e-407a-ba8f-538e7cd8aff0" providerId="ADAL" clId="{D9E2176A-3BFD-45D2-92B9-028823210940}" dt="2023-02-16T14:15:53.269" v="8094"/>
          <ac:spMkLst>
            <pc:docMk/>
            <pc:sldMk cId="188762334" sldId="406"/>
            <ac:spMk id="6" creationId="{C5B75A68-CA1C-3370-3D60-766C17B7E7C7}"/>
          </ac:spMkLst>
        </pc:spChg>
        <pc:spChg chg="mod">
          <ac:chgData name="Caron, Pierre Nicolas" userId="67919323-2a9e-407a-ba8f-538e7cd8aff0" providerId="ADAL" clId="{D9E2176A-3BFD-45D2-92B9-028823210940}" dt="2023-02-10T10:29:40.263" v="2657" actId="207"/>
          <ac:spMkLst>
            <pc:docMk/>
            <pc:sldMk cId="188762334" sldId="406"/>
            <ac:spMk id="14" creationId="{093C8591-EA4B-40FB-9CBA-AB22D5EADC5C}"/>
          </ac:spMkLst>
        </pc:spChg>
        <pc:spChg chg="mod">
          <ac:chgData name="Caron, Pierre Nicolas" userId="67919323-2a9e-407a-ba8f-538e7cd8aff0" providerId="ADAL" clId="{D9E2176A-3BFD-45D2-92B9-028823210940}" dt="2023-02-16T14:15:38.490" v="8093" actId="21"/>
          <ac:spMkLst>
            <pc:docMk/>
            <pc:sldMk cId="188762334" sldId="406"/>
            <ac:spMk id="15" creationId="{00000000-0000-0000-0000-000000000000}"/>
          </ac:spMkLst>
        </pc:spChg>
        <pc:spChg chg="mod">
          <ac:chgData name="Caron, Pierre Nicolas" userId="67919323-2a9e-407a-ba8f-538e7cd8aff0" providerId="ADAL" clId="{D9E2176A-3BFD-45D2-92B9-028823210940}" dt="2023-02-10T10:29:40.263" v="2657" actId="207"/>
          <ac:spMkLst>
            <pc:docMk/>
            <pc:sldMk cId="188762334" sldId="406"/>
            <ac:spMk id="16" creationId="{F4A2CAE7-7572-4AAB-B1E6-ACA1B11A0B70}"/>
          </ac:spMkLst>
        </pc:spChg>
        <pc:spChg chg="del mod">
          <ac:chgData name="Caron, Pierre Nicolas" userId="67919323-2a9e-407a-ba8f-538e7cd8aff0" providerId="ADAL" clId="{D9E2176A-3BFD-45D2-92B9-028823210940}" dt="2023-02-10T10:29:04.831" v="2638" actId="478"/>
          <ac:spMkLst>
            <pc:docMk/>
            <pc:sldMk cId="188762334" sldId="406"/>
            <ac:spMk id="17" creationId="{00000000-0000-0000-0000-000000000000}"/>
          </ac:spMkLst>
        </pc:spChg>
        <pc:spChg chg="mod">
          <ac:chgData name="Caron, Pierre Nicolas" userId="67919323-2a9e-407a-ba8f-538e7cd8aff0" providerId="ADAL" clId="{D9E2176A-3BFD-45D2-92B9-028823210940}" dt="2023-02-10T10:29:40.263" v="2657" actId="207"/>
          <ac:spMkLst>
            <pc:docMk/>
            <pc:sldMk cId="188762334" sldId="406"/>
            <ac:spMk id="24" creationId="{F847B4EA-6EAD-4E8A-9ED9-87A872908146}"/>
          </ac:spMkLst>
        </pc:spChg>
        <pc:spChg chg="mod">
          <ac:chgData name="Caron, Pierre Nicolas" userId="67919323-2a9e-407a-ba8f-538e7cd8aff0" providerId="ADAL" clId="{D9E2176A-3BFD-45D2-92B9-028823210940}" dt="2023-02-10T10:29:40.263" v="2657" actId="207"/>
          <ac:spMkLst>
            <pc:docMk/>
            <pc:sldMk cId="188762334" sldId="406"/>
            <ac:spMk id="25" creationId="{323A1648-C002-42E2-9529-FBE87E70D68D}"/>
          </ac:spMkLst>
        </pc:spChg>
        <pc:spChg chg="mod">
          <ac:chgData name="Caron, Pierre Nicolas" userId="67919323-2a9e-407a-ba8f-538e7cd8aff0" providerId="ADAL" clId="{D9E2176A-3BFD-45D2-92B9-028823210940}" dt="2023-02-16T14:15:11.354" v="8084" actId="1036"/>
          <ac:spMkLst>
            <pc:docMk/>
            <pc:sldMk cId="188762334" sldId="406"/>
            <ac:spMk id="60" creationId="{0BA483B9-6EFF-4F98-B227-A3795488BBFF}"/>
          </ac:spMkLst>
        </pc:spChg>
        <pc:grpChg chg="mod">
          <ac:chgData name="Caron, Pierre Nicolas" userId="67919323-2a9e-407a-ba8f-538e7cd8aff0" providerId="ADAL" clId="{D9E2176A-3BFD-45D2-92B9-028823210940}" dt="2023-02-16T14:15:24.831" v="8092" actId="554"/>
          <ac:grpSpMkLst>
            <pc:docMk/>
            <pc:sldMk cId="188762334" sldId="406"/>
            <ac:grpSpMk id="56" creationId="{C750C700-53BA-49E3-AF6D-DDE81BF3F97E}"/>
          </ac:grpSpMkLst>
        </pc:grpChg>
        <pc:picChg chg="mod">
          <ac:chgData name="Caron, Pierre Nicolas" userId="67919323-2a9e-407a-ba8f-538e7cd8aff0" providerId="ADAL" clId="{D9E2176A-3BFD-45D2-92B9-028823210940}" dt="2023-02-16T14:15:24.831" v="8092" actId="554"/>
          <ac:picMkLst>
            <pc:docMk/>
            <pc:sldMk cId="188762334" sldId="406"/>
            <ac:picMk id="61" creationId="{497F8979-765B-45AC-BB14-5D44B517B0A3}"/>
          </ac:picMkLst>
        </pc:picChg>
        <pc:picChg chg="mod">
          <ac:chgData name="Caron, Pierre Nicolas" userId="67919323-2a9e-407a-ba8f-538e7cd8aff0" providerId="ADAL" clId="{D9E2176A-3BFD-45D2-92B9-028823210940}" dt="2023-02-16T14:15:24.831" v="8092" actId="554"/>
          <ac:picMkLst>
            <pc:docMk/>
            <pc:sldMk cId="188762334" sldId="406"/>
            <ac:picMk id="63" creationId="{70A975FE-70C7-4FF7-9312-9022A2F9618E}"/>
          </ac:picMkLst>
        </pc:picChg>
        <pc:cxnChg chg="add del mod">
          <ac:chgData name="Caron, Pierre Nicolas" userId="67919323-2a9e-407a-ba8f-538e7cd8aff0" providerId="ADAL" clId="{D9E2176A-3BFD-45D2-92B9-028823210940}" dt="2023-02-16T14:16:00.978" v="8096" actId="478"/>
          <ac:cxnSpMkLst>
            <pc:docMk/>
            <pc:sldMk cId="188762334" sldId="406"/>
            <ac:cxnSpMk id="5" creationId="{C85012CB-50EB-49D1-FA9D-819F78F6C37E}"/>
          </ac:cxnSpMkLst>
        </pc:cxnChg>
      </pc:sldChg>
      <pc:sldChg chg="addSp delSp modSp mod">
        <pc:chgData name="Caron, Pierre Nicolas" userId="67919323-2a9e-407a-ba8f-538e7cd8aff0" providerId="ADAL" clId="{D9E2176A-3BFD-45D2-92B9-028823210940}" dt="2023-02-16T15:35:02.956" v="9676" actId="20577"/>
        <pc:sldMkLst>
          <pc:docMk/>
          <pc:sldMk cId="584536240" sldId="2145705329"/>
        </pc:sldMkLst>
        <pc:spChg chg="mod">
          <ac:chgData name="Caron, Pierre Nicolas" userId="67919323-2a9e-407a-ba8f-538e7cd8aff0" providerId="ADAL" clId="{D9E2176A-3BFD-45D2-92B9-028823210940}" dt="2023-02-10T10:16:09.110" v="2405"/>
          <ac:spMkLst>
            <pc:docMk/>
            <pc:sldMk cId="584536240" sldId="2145705329"/>
            <ac:spMk id="2" creationId="{00000000-0000-0000-0000-000000000000}"/>
          </ac:spMkLst>
        </pc:spChg>
        <pc:spChg chg="mod">
          <ac:chgData name="Caron, Pierre Nicolas" userId="67919323-2a9e-407a-ba8f-538e7cd8aff0" providerId="ADAL" clId="{D9E2176A-3BFD-45D2-92B9-028823210940}" dt="2023-02-16T15:35:02.956" v="9676" actId="20577"/>
          <ac:spMkLst>
            <pc:docMk/>
            <pc:sldMk cId="584536240" sldId="2145705329"/>
            <ac:spMk id="4" creationId="{DE72101C-F2A0-981A-DC98-A6C40D4CC96E}"/>
          </ac:spMkLst>
        </pc:spChg>
        <pc:spChg chg="add mod">
          <ac:chgData name="Caron, Pierre Nicolas" userId="67919323-2a9e-407a-ba8f-538e7cd8aff0" providerId="ADAL" clId="{D9E2176A-3BFD-45D2-92B9-028823210940}" dt="2023-02-16T15:34:11.459" v="9653"/>
          <ac:spMkLst>
            <pc:docMk/>
            <pc:sldMk cId="584536240" sldId="2145705329"/>
            <ac:spMk id="6" creationId="{CA803D16-075D-0707-6EBF-0D27B1C5B7B9}"/>
          </ac:spMkLst>
        </pc:spChg>
        <pc:spChg chg="del">
          <ac:chgData name="Caron, Pierre Nicolas" userId="67919323-2a9e-407a-ba8f-538e7cd8aff0" providerId="ADAL" clId="{D9E2176A-3BFD-45D2-92B9-028823210940}" dt="2023-02-10T10:09:39.824" v="2177" actId="478"/>
          <ac:spMkLst>
            <pc:docMk/>
            <pc:sldMk cId="584536240" sldId="2145705329"/>
            <ac:spMk id="8" creationId="{00000000-0000-0000-0000-000000000000}"/>
          </ac:spMkLst>
        </pc:spChg>
        <pc:spChg chg="del">
          <ac:chgData name="Caron, Pierre Nicolas" userId="67919323-2a9e-407a-ba8f-538e7cd8aff0" providerId="ADAL" clId="{D9E2176A-3BFD-45D2-92B9-028823210940}" dt="2023-02-10T10:09:36" v="2175" actId="478"/>
          <ac:spMkLst>
            <pc:docMk/>
            <pc:sldMk cId="584536240" sldId="2145705329"/>
            <ac:spMk id="13" creationId="{00000000-0000-0000-0000-000000000000}"/>
          </ac:spMkLst>
        </pc:spChg>
        <pc:spChg chg="del">
          <ac:chgData name="Caron, Pierre Nicolas" userId="67919323-2a9e-407a-ba8f-538e7cd8aff0" providerId="ADAL" clId="{D9E2176A-3BFD-45D2-92B9-028823210940}" dt="2023-02-10T10:09:37.808" v="2176" actId="478"/>
          <ac:spMkLst>
            <pc:docMk/>
            <pc:sldMk cId="584536240" sldId="2145705329"/>
            <ac:spMk id="17" creationId="{89C1E8B4-2C99-BE20-E402-92DF0DA81625}"/>
          </ac:spMkLst>
        </pc:spChg>
        <pc:picChg chg="del">
          <ac:chgData name="Caron, Pierre Nicolas" userId="67919323-2a9e-407a-ba8f-538e7cd8aff0" providerId="ADAL" clId="{D9E2176A-3BFD-45D2-92B9-028823210940}" dt="2023-02-10T10:09:34.001" v="2174" actId="478"/>
          <ac:picMkLst>
            <pc:docMk/>
            <pc:sldMk cId="584536240" sldId="2145705329"/>
            <ac:picMk id="5" creationId="{00000000-0000-0000-0000-000000000000}"/>
          </ac:picMkLst>
        </pc:picChg>
        <pc:picChg chg="add mod">
          <ac:chgData name="Caron, Pierre Nicolas" userId="67919323-2a9e-407a-ba8f-538e7cd8aff0" providerId="ADAL" clId="{D9E2176A-3BFD-45D2-92B9-028823210940}" dt="2023-02-16T15:34:19.531" v="9654" actId="14100"/>
          <ac:picMkLst>
            <pc:docMk/>
            <pc:sldMk cId="584536240" sldId="2145705329"/>
            <ac:picMk id="7" creationId="{D1B16DE7-739D-8894-426A-46D67B8DAF9D}"/>
          </ac:picMkLst>
        </pc:picChg>
        <pc:picChg chg="mod">
          <ac:chgData name="Caron, Pierre Nicolas" userId="67919323-2a9e-407a-ba8f-538e7cd8aff0" providerId="ADAL" clId="{D9E2176A-3BFD-45D2-92B9-028823210940}" dt="2023-02-16T15:34:41.031" v="9670" actId="1038"/>
          <ac:picMkLst>
            <pc:docMk/>
            <pc:sldMk cId="584536240" sldId="2145705329"/>
            <ac:picMk id="21" creationId="{00000000-0000-0000-0000-000000000000}"/>
          </ac:picMkLst>
        </pc:picChg>
        <pc:picChg chg="mod">
          <ac:chgData name="Caron, Pierre Nicolas" userId="67919323-2a9e-407a-ba8f-538e7cd8aff0" providerId="ADAL" clId="{D9E2176A-3BFD-45D2-92B9-028823210940}" dt="2023-02-16T15:34:52.693" v="9675" actId="14100"/>
          <ac:picMkLst>
            <pc:docMk/>
            <pc:sldMk cId="584536240" sldId="2145705329"/>
            <ac:picMk id="23" creationId="{00000000-0000-0000-0000-000000000000}"/>
          </ac:picMkLst>
        </pc:picChg>
        <pc:cxnChg chg="add del mod">
          <ac:chgData name="Caron, Pierre Nicolas" userId="67919323-2a9e-407a-ba8f-538e7cd8aff0" providerId="ADAL" clId="{D9E2176A-3BFD-45D2-92B9-028823210940}" dt="2023-02-16T14:12:07.023" v="8050" actId="478"/>
          <ac:cxnSpMkLst>
            <pc:docMk/>
            <pc:sldMk cId="584536240" sldId="2145705329"/>
            <ac:cxnSpMk id="5" creationId="{95CC6D77-A90C-683D-9802-068CAABDAAD5}"/>
          </ac:cxnSpMkLst>
        </pc:cxnChg>
      </pc:sldChg>
      <pc:sldChg chg="addSp delSp modSp mod">
        <pc:chgData name="Caron, Pierre Nicolas" userId="67919323-2a9e-407a-ba8f-538e7cd8aff0" providerId="ADAL" clId="{D9E2176A-3BFD-45D2-92B9-028823210940}" dt="2023-02-16T14:07:42.535" v="7972" actId="478"/>
        <pc:sldMkLst>
          <pc:docMk/>
          <pc:sldMk cId="3628380240" sldId="2145705330"/>
        </pc:sldMkLst>
        <pc:spChg chg="mod">
          <ac:chgData name="Caron, Pierre Nicolas" userId="67919323-2a9e-407a-ba8f-538e7cd8aff0" providerId="ADAL" clId="{D9E2176A-3BFD-45D2-92B9-028823210940}" dt="2023-02-16T13:57:59.701" v="7837" actId="1035"/>
          <ac:spMkLst>
            <pc:docMk/>
            <pc:sldMk cId="3628380240" sldId="2145705330"/>
            <ac:spMk id="4" creationId="{00000000-0000-0000-0000-000000000000}"/>
          </ac:spMkLst>
        </pc:spChg>
        <pc:spChg chg="add del mod">
          <ac:chgData name="Caron, Pierre Nicolas" userId="67919323-2a9e-407a-ba8f-538e7cd8aff0" providerId="ADAL" clId="{D9E2176A-3BFD-45D2-92B9-028823210940}" dt="2023-02-16T10:38:52.831" v="5917" actId="478"/>
          <ac:spMkLst>
            <pc:docMk/>
            <pc:sldMk cId="3628380240" sldId="2145705330"/>
            <ac:spMk id="6" creationId="{00AFC47C-2579-4E4D-FD52-6EF1D68E8E2E}"/>
          </ac:spMkLst>
        </pc:spChg>
        <pc:spChg chg="mod">
          <ac:chgData name="Caron, Pierre Nicolas" userId="67919323-2a9e-407a-ba8f-538e7cd8aff0" providerId="ADAL" clId="{D9E2176A-3BFD-45D2-92B9-028823210940}" dt="2023-02-16T10:36:25.934" v="5909" actId="1036"/>
          <ac:spMkLst>
            <pc:docMk/>
            <pc:sldMk cId="3628380240" sldId="2145705330"/>
            <ac:spMk id="7" creationId="{00000000-0000-0000-0000-000000000000}"/>
          </ac:spMkLst>
        </pc:spChg>
        <pc:spChg chg="mod">
          <ac:chgData name="Caron, Pierre Nicolas" userId="67919323-2a9e-407a-ba8f-538e7cd8aff0" providerId="ADAL" clId="{D9E2176A-3BFD-45D2-92B9-028823210940}" dt="2023-02-16T13:57:51.850" v="7835" actId="1035"/>
          <ac:spMkLst>
            <pc:docMk/>
            <pc:sldMk cId="3628380240" sldId="2145705330"/>
            <ac:spMk id="10" creationId="{E2636010-9CE3-DE1E-5203-C7C12EFCD919}"/>
          </ac:spMkLst>
        </pc:spChg>
        <pc:spChg chg="mod">
          <ac:chgData name="Caron, Pierre Nicolas" userId="67919323-2a9e-407a-ba8f-538e7cd8aff0" providerId="ADAL" clId="{D9E2176A-3BFD-45D2-92B9-028823210940}" dt="2023-02-16T13:57:59.701" v="7837" actId="1035"/>
          <ac:spMkLst>
            <pc:docMk/>
            <pc:sldMk cId="3628380240" sldId="2145705330"/>
            <ac:spMk id="11" creationId="{0D1F4FD2-99F0-EFF4-C4DF-D434478C6AD3}"/>
          </ac:spMkLst>
        </pc:spChg>
        <pc:spChg chg="add del mod">
          <ac:chgData name="Caron, Pierre Nicolas" userId="67919323-2a9e-407a-ba8f-538e7cd8aff0" providerId="ADAL" clId="{D9E2176A-3BFD-45D2-92B9-028823210940}" dt="2023-02-16T10:39:57.561" v="5921" actId="478"/>
          <ac:spMkLst>
            <pc:docMk/>
            <pc:sldMk cId="3628380240" sldId="2145705330"/>
            <ac:spMk id="12" creationId="{95AB95EA-CBD3-DF01-CF2B-4D021D499BE0}"/>
          </ac:spMkLst>
        </pc:spChg>
        <pc:spChg chg="mod">
          <ac:chgData name="Caron, Pierre Nicolas" userId="67919323-2a9e-407a-ba8f-538e7cd8aff0" providerId="ADAL" clId="{D9E2176A-3BFD-45D2-92B9-028823210940}" dt="2023-02-16T13:58:04.209" v="7838" actId="554"/>
          <ac:spMkLst>
            <pc:docMk/>
            <pc:sldMk cId="3628380240" sldId="2145705330"/>
            <ac:spMk id="13" creationId="{5B3A23EC-AE69-CDAA-884E-6823CD750541}"/>
          </ac:spMkLst>
        </pc:spChg>
        <pc:spChg chg="mod">
          <ac:chgData name="Caron, Pierre Nicolas" userId="67919323-2a9e-407a-ba8f-538e7cd8aff0" providerId="ADAL" clId="{D9E2176A-3BFD-45D2-92B9-028823210940}" dt="2023-02-16T13:58:04.209" v="7838" actId="554"/>
          <ac:spMkLst>
            <pc:docMk/>
            <pc:sldMk cId="3628380240" sldId="2145705330"/>
            <ac:spMk id="14" creationId="{78DD9540-66EE-FC44-AB13-40C72716640C}"/>
          </ac:spMkLst>
        </pc:spChg>
        <pc:spChg chg="add del mod">
          <ac:chgData name="Caron, Pierre Nicolas" userId="67919323-2a9e-407a-ba8f-538e7cd8aff0" providerId="ADAL" clId="{D9E2176A-3BFD-45D2-92B9-028823210940}" dt="2023-02-16T13:58:24.735" v="7841" actId="21"/>
          <ac:spMkLst>
            <pc:docMk/>
            <pc:sldMk cId="3628380240" sldId="2145705330"/>
            <ac:spMk id="15" creationId="{5B4AB4BC-FB3E-C5F6-AA6F-89FB02EAAD32}"/>
          </ac:spMkLst>
        </pc:spChg>
        <pc:cxnChg chg="add del mod">
          <ac:chgData name="Caron, Pierre Nicolas" userId="67919323-2a9e-407a-ba8f-538e7cd8aff0" providerId="ADAL" clId="{D9E2176A-3BFD-45D2-92B9-028823210940}" dt="2023-02-16T14:07:42.535" v="7972" actId="478"/>
          <ac:cxnSpMkLst>
            <pc:docMk/>
            <pc:sldMk cId="3628380240" sldId="2145705330"/>
            <ac:cxnSpMk id="16" creationId="{93BC2843-C44E-3C66-E94A-486D2D9C0902}"/>
          </ac:cxnSpMkLst>
        </pc:cxnChg>
      </pc:sldChg>
      <pc:sldChg chg="add del">
        <pc:chgData name="Caron, Pierre Nicolas" userId="67919323-2a9e-407a-ba8f-538e7cd8aff0" providerId="ADAL" clId="{D9E2176A-3BFD-45D2-92B9-028823210940}" dt="2023-02-16T10:38:26.525" v="5914"/>
        <pc:sldMkLst>
          <pc:docMk/>
          <pc:sldMk cId="740403974" sldId="2145705331"/>
        </pc:sldMkLst>
      </pc:sldChg>
      <pc:sldChg chg="addSp delSp modSp mod">
        <pc:chgData name="Caron, Pierre Nicolas" userId="67919323-2a9e-407a-ba8f-538e7cd8aff0" providerId="ADAL" clId="{D9E2176A-3BFD-45D2-92B9-028823210940}" dt="2023-02-16T15:23:11.129" v="9437" actId="20577"/>
        <pc:sldMkLst>
          <pc:docMk/>
          <pc:sldMk cId="1511574936" sldId="2145705331"/>
        </pc:sldMkLst>
        <pc:spChg chg="del">
          <ac:chgData name="Caron, Pierre Nicolas" userId="67919323-2a9e-407a-ba8f-538e7cd8aff0" providerId="ADAL" clId="{D9E2176A-3BFD-45D2-92B9-028823210940}" dt="2023-02-16T13:23:44.359" v="7329" actId="478"/>
          <ac:spMkLst>
            <pc:docMk/>
            <pc:sldMk cId="1511574936" sldId="2145705331"/>
            <ac:spMk id="4" creationId="{00000000-0000-0000-0000-000000000000}"/>
          </ac:spMkLst>
        </pc:spChg>
        <pc:spChg chg="mod">
          <ac:chgData name="Caron, Pierre Nicolas" userId="67919323-2a9e-407a-ba8f-538e7cd8aff0" providerId="ADAL" clId="{D9E2176A-3BFD-45D2-92B9-028823210940}" dt="2023-02-16T14:47:58.968" v="8515"/>
          <ac:spMkLst>
            <pc:docMk/>
            <pc:sldMk cId="1511574936" sldId="2145705331"/>
            <ac:spMk id="5" creationId="{44A4329C-A092-D45A-27FE-A448F55A8C9D}"/>
          </ac:spMkLst>
        </pc:spChg>
        <pc:spChg chg="del">
          <ac:chgData name="Caron, Pierre Nicolas" userId="67919323-2a9e-407a-ba8f-538e7cd8aff0" providerId="ADAL" clId="{D9E2176A-3BFD-45D2-92B9-028823210940}" dt="2023-02-16T13:23:47.278" v="7330" actId="478"/>
          <ac:spMkLst>
            <pc:docMk/>
            <pc:sldMk cId="1511574936" sldId="2145705331"/>
            <ac:spMk id="7" creationId="{00000000-0000-0000-0000-000000000000}"/>
          </ac:spMkLst>
        </pc:spChg>
        <pc:spChg chg="del mod">
          <ac:chgData name="Caron, Pierre Nicolas" userId="67919323-2a9e-407a-ba8f-538e7cd8aff0" providerId="ADAL" clId="{D9E2176A-3BFD-45D2-92B9-028823210940}" dt="2023-02-16T14:03:10.326" v="7904" actId="478"/>
          <ac:spMkLst>
            <pc:docMk/>
            <pc:sldMk cId="1511574936" sldId="2145705331"/>
            <ac:spMk id="10" creationId="{E2636010-9CE3-DE1E-5203-C7C12EFCD919}"/>
          </ac:spMkLst>
        </pc:spChg>
        <pc:spChg chg="del">
          <ac:chgData name="Caron, Pierre Nicolas" userId="67919323-2a9e-407a-ba8f-538e7cd8aff0" providerId="ADAL" clId="{D9E2176A-3BFD-45D2-92B9-028823210940}" dt="2023-02-16T13:23:41.677" v="7328" actId="478"/>
          <ac:spMkLst>
            <pc:docMk/>
            <pc:sldMk cId="1511574936" sldId="2145705331"/>
            <ac:spMk id="11" creationId="{0D1F4FD2-99F0-EFF4-C4DF-D434478C6AD3}"/>
          </ac:spMkLst>
        </pc:spChg>
        <pc:spChg chg="add del mod">
          <ac:chgData name="Caron, Pierre Nicolas" userId="67919323-2a9e-407a-ba8f-538e7cd8aff0" providerId="ADAL" clId="{D9E2176A-3BFD-45D2-92B9-028823210940}" dt="2023-02-16T14:00:18.904" v="7878" actId="478"/>
          <ac:spMkLst>
            <pc:docMk/>
            <pc:sldMk cId="1511574936" sldId="2145705331"/>
            <ac:spMk id="12" creationId="{DF27EAED-F362-7721-324A-9BA8C24E4351}"/>
          </ac:spMkLst>
        </pc:spChg>
        <pc:spChg chg="del">
          <ac:chgData name="Caron, Pierre Nicolas" userId="67919323-2a9e-407a-ba8f-538e7cd8aff0" providerId="ADAL" clId="{D9E2176A-3BFD-45D2-92B9-028823210940}" dt="2023-02-16T13:23:52.334" v="7332" actId="478"/>
          <ac:spMkLst>
            <pc:docMk/>
            <pc:sldMk cId="1511574936" sldId="2145705331"/>
            <ac:spMk id="13" creationId="{5B3A23EC-AE69-CDAA-884E-6823CD750541}"/>
          </ac:spMkLst>
        </pc:spChg>
        <pc:spChg chg="del">
          <ac:chgData name="Caron, Pierre Nicolas" userId="67919323-2a9e-407a-ba8f-538e7cd8aff0" providerId="ADAL" clId="{D9E2176A-3BFD-45D2-92B9-028823210940}" dt="2023-02-16T13:23:49.494" v="7331" actId="478"/>
          <ac:spMkLst>
            <pc:docMk/>
            <pc:sldMk cId="1511574936" sldId="2145705331"/>
            <ac:spMk id="14" creationId="{78DD9540-66EE-FC44-AB13-40C72716640C}"/>
          </ac:spMkLst>
        </pc:spChg>
        <pc:spChg chg="del mod ord">
          <ac:chgData name="Caron, Pierre Nicolas" userId="67919323-2a9e-407a-ba8f-538e7cd8aff0" providerId="ADAL" clId="{D9E2176A-3BFD-45D2-92B9-028823210940}" dt="2023-02-16T13:46:03.906" v="7808" actId="478"/>
          <ac:spMkLst>
            <pc:docMk/>
            <pc:sldMk cId="1511574936" sldId="2145705331"/>
            <ac:spMk id="15" creationId="{5B4AB4BC-FB3E-C5F6-AA6F-89FB02EAAD32}"/>
          </ac:spMkLst>
        </pc:spChg>
        <pc:spChg chg="add mod">
          <ac:chgData name="Caron, Pierre Nicolas" userId="67919323-2a9e-407a-ba8f-538e7cd8aff0" providerId="ADAL" clId="{D9E2176A-3BFD-45D2-92B9-028823210940}" dt="2023-02-16T15:15:38.348" v="9261" actId="14100"/>
          <ac:spMkLst>
            <pc:docMk/>
            <pc:sldMk cId="1511574936" sldId="2145705331"/>
            <ac:spMk id="18" creationId="{1D2DA2A3-4E05-A158-C863-3864C8B1FE67}"/>
          </ac:spMkLst>
        </pc:spChg>
        <pc:spChg chg="add del mod">
          <ac:chgData name="Caron, Pierre Nicolas" userId="67919323-2a9e-407a-ba8f-538e7cd8aff0" providerId="ADAL" clId="{D9E2176A-3BFD-45D2-92B9-028823210940}" dt="2023-02-16T15:10:34.375" v="9010" actId="14100"/>
          <ac:spMkLst>
            <pc:docMk/>
            <pc:sldMk cId="1511574936" sldId="2145705331"/>
            <ac:spMk id="25" creationId="{D3ADC29E-96E8-3C52-5BCC-37EC54575E01}"/>
          </ac:spMkLst>
        </pc:spChg>
        <pc:spChg chg="add mod">
          <ac:chgData name="Caron, Pierre Nicolas" userId="67919323-2a9e-407a-ba8f-538e7cd8aff0" providerId="ADAL" clId="{D9E2176A-3BFD-45D2-92B9-028823210940}" dt="2023-02-16T15:20:34.426" v="9304" actId="14100"/>
          <ac:spMkLst>
            <pc:docMk/>
            <pc:sldMk cId="1511574936" sldId="2145705331"/>
            <ac:spMk id="29" creationId="{5854CDC1-1921-D449-F18D-FAB79627941D}"/>
          </ac:spMkLst>
        </pc:spChg>
        <pc:spChg chg="add mod">
          <ac:chgData name="Caron, Pierre Nicolas" userId="67919323-2a9e-407a-ba8f-538e7cd8aff0" providerId="ADAL" clId="{D9E2176A-3BFD-45D2-92B9-028823210940}" dt="2023-02-16T15:10:30.922" v="9009" actId="14100"/>
          <ac:spMkLst>
            <pc:docMk/>
            <pc:sldMk cId="1511574936" sldId="2145705331"/>
            <ac:spMk id="30" creationId="{8FC10270-3AE7-2ACD-FBFC-CF40A32ED97B}"/>
          </ac:spMkLst>
        </pc:spChg>
        <pc:spChg chg="add mod">
          <ac:chgData name="Caron, Pierre Nicolas" userId="67919323-2a9e-407a-ba8f-538e7cd8aff0" providerId="ADAL" clId="{D9E2176A-3BFD-45D2-92B9-028823210940}" dt="2023-02-16T15:20:50.366" v="9306" actId="14100"/>
          <ac:spMkLst>
            <pc:docMk/>
            <pc:sldMk cId="1511574936" sldId="2145705331"/>
            <ac:spMk id="31" creationId="{D6AE8C3C-8EA9-2206-7072-74BD1364B87B}"/>
          </ac:spMkLst>
        </pc:spChg>
        <pc:spChg chg="add del mod">
          <ac:chgData name="Caron, Pierre Nicolas" userId="67919323-2a9e-407a-ba8f-538e7cd8aff0" providerId="ADAL" clId="{D9E2176A-3BFD-45D2-92B9-028823210940}" dt="2023-02-16T15:20:20.652" v="9302" actId="478"/>
          <ac:spMkLst>
            <pc:docMk/>
            <pc:sldMk cId="1511574936" sldId="2145705331"/>
            <ac:spMk id="3073" creationId="{629B29AD-0979-99F5-6954-48F65FADA247}"/>
          </ac:spMkLst>
        </pc:spChg>
        <pc:spChg chg="add mod">
          <ac:chgData name="Caron, Pierre Nicolas" userId="67919323-2a9e-407a-ba8f-538e7cd8aff0" providerId="ADAL" clId="{D9E2176A-3BFD-45D2-92B9-028823210940}" dt="2023-02-16T15:23:11.129" v="9437" actId="20577"/>
          <ac:spMkLst>
            <pc:docMk/>
            <pc:sldMk cId="1511574936" sldId="2145705331"/>
            <ac:spMk id="3077" creationId="{E9CC1BB4-EB6B-C855-6135-D8947172DF4D}"/>
          </ac:spMkLst>
        </pc:spChg>
        <pc:spChg chg="add del mod">
          <ac:chgData name="Caron, Pierre Nicolas" userId="67919323-2a9e-407a-ba8f-538e7cd8aff0" providerId="ADAL" clId="{D9E2176A-3BFD-45D2-92B9-028823210940}" dt="2023-02-16T15:22:13.383" v="9335" actId="478"/>
          <ac:spMkLst>
            <pc:docMk/>
            <pc:sldMk cId="1511574936" sldId="2145705331"/>
            <ac:spMk id="3080" creationId="{9034E3E8-C70A-4498-40BF-C9E15EBF5476}"/>
          </ac:spMkLst>
        </pc:spChg>
        <pc:grpChg chg="add del mod">
          <ac:chgData name="Caron, Pierre Nicolas" userId="67919323-2a9e-407a-ba8f-538e7cd8aff0" providerId="ADAL" clId="{D9E2176A-3BFD-45D2-92B9-028823210940}" dt="2023-02-16T15:03:04.038" v="8688" actId="21"/>
          <ac:grpSpMkLst>
            <pc:docMk/>
            <pc:sldMk cId="1511574936" sldId="2145705331"/>
            <ac:grpSpMk id="26" creationId="{638BA917-314F-1291-5F99-D3E77DC54719}"/>
          </ac:grpSpMkLst>
        </pc:grpChg>
        <pc:graphicFrameChg chg="add mod ord modGraphic">
          <ac:chgData name="Caron, Pierre Nicolas" userId="67919323-2a9e-407a-ba8f-538e7cd8aff0" providerId="ADAL" clId="{D9E2176A-3BFD-45D2-92B9-028823210940}" dt="2023-02-16T15:10:19.939" v="9008" actId="14734"/>
          <ac:graphicFrameMkLst>
            <pc:docMk/>
            <pc:sldMk cId="1511574936" sldId="2145705331"/>
            <ac:graphicFrameMk id="6" creationId="{43A00A89-917F-AF9D-F778-33757EC67607}"/>
          </ac:graphicFrameMkLst>
        </pc:graphicFrameChg>
        <pc:graphicFrameChg chg="add del mod modGraphic">
          <ac:chgData name="Caron, Pierre Nicolas" userId="67919323-2a9e-407a-ba8f-538e7cd8aff0" providerId="ADAL" clId="{D9E2176A-3BFD-45D2-92B9-028823210940}" dt="2023-02-16T13:39:53.053" v="7757" actId="478"/>
          <ac:graphicFrameMkLst>
            <pc:docMk/>
            <pc:sldMk cId="1511574936" sldId="2145705331"/>
            <ac:graphicFrameMk id="8" creationId="{B4DF4FE9-AEF0-8428-AC7B-7C523797DA20}"/>
          </ac:graphicFrameMkLst>
        </pc:graphicFrameChg>
        <pc:picChg chg="del">
          <ac:chgData name="Caron, Pierre Nicolas" userId="67919323-2a9e-407a-ba8f-538e7cd8aff0" providerId="ADAL" clId="{D9E2176A-3BFD-45D2-92B9-028823210940}" dt="2023-02-16T13:23:52.334" v="7332" actId="478"/>
          <ac:picMkLst>
            <pc:docMk/>
            <pc:sldMk cId="1511574936" sldId="2145705331"/>
            <ac:picMk id="9" creationId="{00000000-0000-0000-0000-000000000000}"/>
          </ac:picMkLst>
        </pc:picChg>
        <pc:picChg chg="add del mod">
          <ac:chgData name="Caron, Pierre Nicolas" userId="67919323-2a9e-407a-ba8f-538e7cd8aff0" providerId="ADAL" clId="{D9E2176A-3BFD-45D2-92B9-028823210940}" dt="2023-02-16T14:53:42.595" v="8624" actId="478"/>
          <ac:picMkLst>
            <pc:docMk/>
            <pc:sldMk cId="1511574936" sldId="2145705331"/>
            <ac:picMk id="20" creationId="{62CE5C7C-C773-14D5-14BB-296FB5E7EA0E}"/>
          </ac:picMkLst>
        </pc:picChg>
        <pc:picChg chg="add mod">
          <ac:chgData name="Caron, Pierre Nicolas" userId="67919323-2a9e-407a-ba8f-538e7cd8aff0" providerId="ADAL" clId="{D9E2176A-3BFD-45D2-92B9-028823210940}" dt="2023-02-16T15:10:40.332" v="9019" actId="1037"/>
          <ac:picMkLst>
            <pc:docMk/>
            <pc:sldMk cId="1511574936" sldId="2145705331"/>
            <ac:picMk id="21" creationId="{003E912F-5BEC-4468-BA44-55772C18005A}"/>
          </ac:picMkLst>
        </pc:picChg>
        <pc:picChg chg="add del mod topLvl">
          <ac:chgData name="Caron, Pierre Nicolas" userId="67919323-2a9e-407a-ba8f-538e7cd8aff0" providerId="ADAL" clId="{D9E2176A-3BFD-45D2-92B9-028823210940}" dt="2023-02-16T15:03:04.038" v="8688" actId="21"/>
          <ac:picMkLst>
            <pc:docMk/>
            <pc:sldMk cId="1511574936" sldId="2145705331"/>
            <ac:picMk id="23" creationId="{C443B972-BD2D-F2C4-BAB8-21FC4ED66E0C}"/>
          </ac:picMkLst>
        </pc:picChg>
        <pc:picChg chg="add mod topLvl">
          <ac:chgData name="Caron, Pierre Nicolas" userId="67919323-2a9e-407a-ba8f-538e7cd8aff0" providerId="ADAL" clId="{D9E2176A-3BFD-45D2-92B9-028823210940}" dt="2023-02-16T15:03:04.038" v="8688" actId="21"/>
          <ac:picMkLst>
            <pc:docMk/>
            <pc:sldMk cId="1511574936" sldId="2145705331"/>
            <ac:picMk id="24" creationId="{94CFDF20-B6D8-5A1A-AD6C-E956824FEA2C}"/>
          </ac:picMkLst>
        </pc:picChg>
        <pc:picChg chg="add mod">
          <ac:chgData name="Caron, Pierre Nicolas" userId="67919323-2a9e-407a-ba8f-538e7cd8aff0" providerId="ADAL" clId="{D9E2176A-3BFD-45D2-92B9-028823210940}" dt="2023-02-16T15:03:41.641" v="8693" actId="1076"/>
          <ac:picMkLst>
            <pc:docMk/>
            <pc:sldMk cId="1511574936" sldId="2145705331"/>
            <ac:picMk id="27" creationId="{516E6C54-80BF-5638-B35C-F50EAF0F9359}"/>
          </ac:picMkLst>
        </pc:picChg>
        <pc:picChg chg="add mod">
          <ac:chgData name="Caron, Pierre Nicolas" userId="67919323-2a9e-407a-ba8f-538e7cd8aff0" providerId="ADAL" clId="{D9E2176A-3BFD-45D2-92B9-028823210940}" dt="2023-02-16T15:10:40.332" v="9019" actId="1037"/>
          <ac:picMkLst>
            <pc:docMk/>
            <pc:sldMk cId="1511574936" sldId="2145705331"/>
            <ac:picMk id="3074" creationId="{09482A5C-FCF2-A2C0-FABC-51D8203C9D28}"/>
          </ac:picMkLst>
        </pc:picChg>
        <pc:picChg chg="add mod">
          <ac:chgData name="Caron, Pierre Nicolas" userId="67919323-2a9e-407a-ba8f-538e7cd8aff0" providerId="ADAL" clId="{D9E2176A-3BFD-45D2-92B9-028823210940}" dt="2023-02-16T15:10:40.332" v="9019" actId="1037"/>
          <ac:picMkLst>
            <pc:docMk/>
            <pc:sldMk cId="1511574936" sldId="2145705331"/>
            <ac:picMk id="3076" creationId="{78083EB4-AA46-7C71-2528-4325067A4713}"/>
          </ac:picMkLst>
        </pc:picChg>
        <pc:picChg chg="add del mod">
          <ac:chgData name="Caron, Pierre Nicolas" userId="67919323-2a9e-407a-ba8f-538e7cd8aff0" providerId="ADAL" clId="{D9E2176A-3BFD-45D2-92B9-028823210940}" dt="2023-02-16T15:02:37.563" v="8686" actId="478"/>
          <ac:picMkLst>
            <pc:docMk/>
            <pc:sldMk cId="1511574936" sldId="2145705331"/>
            <ac:picMk id="3078" creationId="{8B8AD100-075F-F9AA-39F8-A56D20BAC906}"/>
          </ac:picMkLst>
        </pc:picChg>
        <pc:picChg chg="add mod">
          <ac:chgData name="Caron, Pierre Nicolas" userId="67919323-2a9e-407a-ba8f-538e7cd8aff0" providerId="ADAL" clId="{D9E2176A-3BFD-45D2-92B9-028823210940}" dt="2023-02-16T15:18:03.794" v="9274" actId="1076"/>
          <ac:picMkLst>
            <pc:docMk/>
            <pc:sldMk cId="1511574936" sldId="2145705331"/>
            <ac:picMk id="3081" creationId="{E612F9A6-E15A-9599-0E54-5A9775C3FEAB}"/>
          </ac:picMkLst>
        </pc:picChg>
        <pc:cxnChg chg="del mod">
          <ac:chgData name="Caron, Pierre Nicolas" userId="67919323-2a9e-407a-ba8f-538e7cd8aff0" providerId="ADAL" clId="{D9E2176A-3BFD-45D2-92B9-028823210940}" dt="2023-02-16T14:03:20.502" v="7906" actId="478"/>
          <ac:cxnSpMkLst>
            <pc:docMk/>
            <pc:sldMk cId="1511574936" sldId="2145705331"/>
            <ac:cxnSpMk id="16" creationId="{93BC2843-C44E-3C66-E94A-486D2D9C0902}"/>
          </ac:cxnSpMkLst>
        </pc:cxnChg>
      </pc:sldChg>
      <pc:sldChg chg="add del">
        <pc:chgData name="Caron, Pierre Nicolas" userId="67919323-2a9e-407a-ba8f-538e7cd8aff0" providerId="ADAL" clId="{D9E2176A-3BFD-45D2-92B9-028823210940}" dt="2023-02-16T10:37:53.904" v="5912"/>
        <pc:sldMkLst>
          <pc:docMk/>
          <pc:sldMk cId="3004874048" sldId="2145705331"/>
        </pc:sldMkLst>
      </pc:sldChg>
      <pc:sldChg chg="modSp del mod">
        <pc:chgData name="Caron, Pierre Nicolas" userId="67919323-2a9e-407a-ba8f-538e7cd8aff0" providerId="ADAL" clId="{D9E2176A-3BFD-45D2-92B9-028823210940}" dt="2023-02-16T14:06:57.232" v="7971" actId="47"/>
        <pc:sldMkLst>
          <pc:docMk/>
          <pc:sldMk cId="1744943583" sldId="2145705332"/>
        </pc:sldMkLst>
        <pc:graphicFrameChg chg="modGraphic">
          <ac:chgData name="Caron, Pierre Nicolas" userId="67919323-2a9e-407a-ba8f-538e7cd8aff0" providerId="ADAL" clId="{D9E2176A-3BFD-45D2-92B9-028823210940}" dt="2023-02-16T14:06:50.879" v="7970" actId="20577"/>
          <ac:graphicFrameMkLst>
            <pc:docMk/>
            <pc:sldMk cId="1744943583" sldId="2145705332"/>
            <ac:graphicFrameMk id="6" creationId="{43A00A89-917F-AF9D-F778-33757EC67607}"/>
          </ac:graphicFrameMkLst>
        </pc:graphicFrameChg>
      </pc:sldChg>
      <pc:sldChg chg="addSp delSp modSp new del">
        <pc:chgData name="Caron, Pierre Nicolas" userId="67919323-2a9e-407a-ba8f-538e7cd8aff0" providerId="ADAL" clId="{D9E2176A-3BFD-45D2-92B9-028823210940}" dt="2023-02-16T15:02:28.758" v="8685" actId="47"/>
        <pc:sldMkLst>
          <pc:docMk/>
          <pc:sldMk cId="2182288315" sldId="2145705332"/>
        </pc:sldMkLst>
        <pc:picChg chg="add del mod">
          <ac:chgData name="Caron, Pierre Nicolas" userId="67919323-2a9e-407a-ba8f-538e7cd8aff0" providerId="ADAL" clId="{D9E2176A-3BFD-45D2-92B9-028823210940}" dt="2023-02-16T15:02:26.018" v="8684" actId="478"/>
          <ac:picMkLst>
            <pc:docMk/>
            <pc:sldMk cId="2182288315" sldId="2145705332"/>
            <ac:picMk id="4098" creationId="{6A07535C-17A9-E653-D45E-FF34B93AD001}"/>
          </ac:picMkLst>
        </pc:picChg>
      </pc:sldChg>
      <pc:sldMasterChg chg="modSldLayout">
        <pc:chgData name="Caron, Pierre Nicolas" userId="67919323-2a9e-407a-ba8f-538e7cd8aff0" providerId="ADAL" clId="{D9E2176A-3BFD-45D2-92B9-028823210940}" dt="2023-02-10T17:14:43.169" v="5619" actId="478"/>
        <pc:sldMasterMkLst>
          <pc:docMk/>
          <pc:sldMasterMk cId="3453553874" sldId="2147483690"/>
        </pc:sldMasterMkLst>
        <pc:sldLayoutChg chg="addSp delSp modSp mod">
          <pc:chgData name="Caron, Pierre Nicolas" userId="67919323-2a9e-407a-ba8f-538e7cd8aff0" providerId="ADAL" clId="{D9E2176A-3BFD-45D2-92B9-028823210940}" dt="2023-02-10T17:14:43.169" v="5619" actId="478"/>
          <pc:sldLayoutMkLst>
            <pc:docMk/>
            <pc:sldMasterMk cId="3453553874" sldId="2147483690"/>
            <pc:sldLayoutMk cId="2120412180" sldId="2147483717"/>
          </pc:sldLayoutMkLst>
          <pc:cxnChg chg="add del mod">
            <ac:chgData name="Caron, Pierre Nicolas" userId="67919323-2a9e-407a-ba8f-538e7cd8aff0" providerId="ADAL" clId="{D9E2176A-3BFD-45D2-92B9-028823210940}" dt="2023-02-10T17:14:43.169" v="5619" actId="478"/>
            <ac:cxnSpMkLst>
              <pc:docMk/>
              <pc:sldMasterMk cId="3453553874" sldId="2147483690"/>
              <pc:sldLayoutMk cId="2120412180" sldId="2147483717"/>
              <ac:cxnSpMk id="4" creationId="{5CCDF7D0-A907-1F0E-98FE-328D369C2EBE}"/>
            </ac:cxnSpMkLst>
          </pc:cxnChg>
        </pc:sldLayoutChg>
      </pc:sldMasterChg>
    </pc:docChg>
  </pc:docChgLst>
  <pc:docChgLst>
    <pc:chgData name="Caron, Pierre Nicolas" userId="45aae5a3-da2b-41bd-82a4-0ed03e6b72d6" providerId="ADAL" clId="{0A7CC79E-D138-4DEF-9E97-07CBB65E5079}"/>
    <pc:docChg chg="undo redo custSel addSld delSld modSld">
      <pc:chgData name="Caron, Pierre Nicolas" userId="45aae5a3-da2b-41bd-82a4-0ed03e6b72d6" providerId="ADAL" clId="{0A7CC79E-D138-4DEF-9E97-07CBB65E5079}" dt="2022-10-05T15:20:47.093" v="993" actId="1036"/>
      <pc:docMkLst>
        <pc:docMk/>
      </pc:docMkLst>
      <pc:sldChg chg="addSp delSp modSp mod">
        <pc:chgData name="Caron, Pierre Nicolas" userId="45aae5a3-da2b-41bd-82a4-0ed03e6b72d6" providerId="ADAL" clId="{0A7CC79E-D138-4DEF-9E97-07CBB65E5079}" dt="2022-10-05T15:20:47.093" v="993" actId="1036"/>
        <pc:sldMkLst>
          <pc:docMk/>
          <pc:sldMk cId="2928051123" sldId="340"/>
        </pc:sldMkLst>
        <pc:spChg chg="mod">
          <ac:chgData name="Caron, Pierre Nicolas" userId="45aae5a3-da2b-41bd-82a4-0ed03e6b72d6" providerId="ADAL" clId="{0A7CC79E-D138-4DEF-9E97-07CBB65E5079}" dt="2022-10-05T15:19:32.201" v="939" actId="6549"/>
          <ac:spMkLst>
            <pc:docMk/>
            <pc:sldMk cId="2928051123" sldId="340"/>
            <ac:spMk id="6" creationId="{00000000-0000-0000-0000-000000000000}"/>
          </ac:spMkLst>
        </pc:spChg>
        <pc:spChg chg="del">
          <ac:chgData name="Caron, Pierre Nicolas" userId="45aae5a3-da2b-41bd-82a4-0ed03e6b72d6" providerId="ADAL" clId="{0A7CC79E-D138-4DEF-9E97-07CBB65E5079}" dt="2022-10-05T15:16:41.380" v="831" actId="21"/>
          <ac:spMkLst>
            <pc:docMk/>
            <pc:sldMk cId="2928051123" sldId="340"/>
            <ac:spMk id="8" creationId="{00000000-0000-0000-0000-000000000000}"/>
          </ac:spMkLst>
        </pc:spChg>
        <pc:spChg chg="mod">
          <ac:chgData name="Caron, Pierre Nicolas" userId="45aae5a3-da2b-41bd-82a4-0ed03e6b72d6" providerId="ADAL" clId="{0A7CC79E-D138-4DEF-9E97-07CBB65E5079}" dt="2022-10-05T15:17:48.168" v="889" actId="6549"/>
          <ac:spMkLst>
            <pc:docMk/>
            <pc:sldMk cId="2928051123" sldId="340"/>
            <ac:spMk id="10" creationId="{00000000-0000-0000-0000-000000000000}"/>
          </ac:spMkLst>
        </pc:spChg>
        <pc:spChg chg="mod">
          <ac:chgData name="Caron, Pierre Nicolas" userId="45aae5a3-da2b-41bd-82a4-0ed03e6b72d6" providerId="ADAL" clId="{0A7CC79E-D138-4DEF-9E97-07CBB65E5079}" dt="2022-10-05T15:20:03.658" v="941" actId="6549"/>
          <ac:spMkLst>
            <pc:docMk/>
            <pc:sldMk cId="2928051123" sldId="340"/>
            <ac:spMk id="12" creationId="{00000000-0000-0000-0000-000000000000}"/>
          </ac:spMkLst>
        </pc:spChg>
        <pc:spChg chg="del mod">
          <ac:chgData name="Caron, Pierre Nicolas" userId="45aae5a3-da2b-41bd-82a4-0ed03e6b72d6" providerId="ADAL" clId="{0A7CC79E-D138-4DEF-9E97-07CBB65E5079}" dt="2022-10-05T15:18:36.584" v="937" actId="478"/>
          <ac:spMkLst>
            <pc:docMk/>
            <pc:sldMk cId="2928051123" sldId="340"/>
            <ac:spMk id="24" creationId="{00000000-0000-0000-0000-000000000000}"/>
          </ac:spMkLst>
        </pc:spChg>
        <pc:spChg chg="add mod">
          <ac:chgData name="Caron, Pierre Nicolas" userId="45aae5a3-da2b-41bd-82a4-0ed03e6b72d6" providerId="ADAL" clId="{0A7CC79E-D138-4DEF-9E97-07CBB65E5079}" dt="2022-10-05T15:20:47.093" v="993" actId="1036"/>
          <ac:spMkLst>
            <pc:docMk/>
            <pc:sldMk cId="2928051123" sldId="340"/>
            <ac:spMk id="25" creationId="{62F920F8-BE93-4EB4-97D1-5956DDEED8E6}"/>
          </ac:spMkLst>
        </pc:spChg>
        <pc:grpChg chg="mod">
          <ac:chgData name="Caron, Pierre Nicolas" userId="45aae5a3-da2b-41bd-82a4-0ed03e6b72d6" providerId="ADAL" clId="{0A7CC79E-D138-4DEF-9E97-07CBB65E5079}" dt="2022-10-05T15:20:47.093" v="993" actId="1036"/>
          <ac:grpSpMkLst>
            <pc:docMk/>
            <pc:sldMk cId="2928051123" sldId="340"/>
            <ac:grpSpMk id="9" creationId="{00000000-0000-0000-0000-000000000000}"/>
          </ac:grpSpMkLst>
        </pc:grpChg>
        <pc:grpChg chg="mod">
          <ac:chgData name="Caron, Pierre Nicolas" userId="45aae5a3-da2b-41bd-82a4-0ed03e6b72d6" providerId="ADAL" clId="{0A7CC79E-D138-4DEF-9E97-07CBB65E5079}" dt="2022-10-05T15:20:47.093" v="993" actId="1036"/>
          <ac:grpSpMkLst>
            <pc:docMk/>
            <pc:sldMk cId="2928051123" sldId="340"/>
            <ac:grpSpMk id="11" creationId="{00000000-0000-0000-0000-000000000000}"/>
          </ac:grpSpMkLst>
        </pc:grpChg>
        <pc:grpChg chg="mod">
          <ac:chgData name="Caron, Pierre Nicolas" userId="45aae5a3-da2b-41bd-82a4-0ed03e6b72d6" providerId="ADAL" clId="{0A7CC79E-D138-4DEF-9E97-07CBB65E5079}" dt="2022-10-05T15:20:47.093" v="993" actId="1036"/>
          <ac:grpSpMkLst>
            <pc:docMk/>
            <pc:sldMk cId="2928051123" sldId="340"/>
            <ac:grpSpMk id="21" creationId="{00000000-0000-0000-0000-000000000000}"/>
          </ac:grpSpMkLst>
        </pc:grpChg>
      </pc:sldChg>
      <pc:sldChg chg="del">
        <pc:chgData name="Caron, Pierre Nicolas" userId="45aae5a3-da2b-41bd-82a4-0ed03e6b72d6" providerId="ADAL" clId="{0A7CC79E-D138-4DEF-9E97-07CBB65E5079}" dt="2022-10-05T13:57:46.913" v="114" actId="47"/>
        <pc:sldMkLst>
          <pc:docMk/>
          <pc:sldMk cId="2601409796" sldId="352"/>
        </pc:sldMkLst>
      </pc:sldChg>
      <pc:sldChg chg="addSp delSp modSp add del mod">
        <pc:chgData name="Caron, Pierre Nicolas" userId="45aae5a3-da2b-41bd-82a4-0ed03e6b72d6" providerId="ADAL" clId="{0A7CC79E-D138-4DEF-9E97-07CBB65E5079}" dt="2022-10-05T15:15:15.508" v="830" actId="47"/>
        <pc:sldMkLst>
          <pc:docMk/>
          <pc:sldMk cId="895356055" sldId="405"/>
        </pc:sldMkLst>
        <pc:spChg chg="add del mod">
          <ac:chgData name="Caron, Pierre Nicolas" userId="45aae5a3-da2b-41bd-82a4-0ed03e6b72d6" providerId="ADAL" clId="{0A7CC79E-D138-4DEF-9E97-07CBB65E5079}" dt="2022-10-05T14:05:17.010" v="152" actId="478"/>
          <ac:spMkLst>
            <pc:docMk/>
            <pc:sldMk cId="895356055" sldId="405"/>
            <ac:spMk id="14" creationId="{093C8591-EA4B-40FB-9CBA-AB22D5EADC5C}"/>
          </ac:spMkLst>
        </pc:spChg>
        <pc:spChg chg="del mod">
          <ac:chgData name="Caron, Pierre Nicolas" userId="45aae5a3-da2b-41bd-82a4-0ed03e6b72d6" providerId="ADAL" clId="{0A7CC79E-D138-4DEF-9E97-07CBB65E5079}" dt="2022-10-05T14:05:58.864" v="204" actId="478"/>
          <ac:spMkLst>
            <pc:docMk/>
            <pc:sldMk cId="895356055" sldId="405"/>
            <ac:spMk id="15" creationId="{00000000-0000-0000-0000-000000000000}"/>
          </ac:spMkLst>
        </pc:spChg>
        <pc:spChg chg="add del mod">
          <ac:chgData name="Caron, Pierre Nicolas" userId="45aae5a3-da2b-41bd-82a4-0ed03e6b72d6" providerId="ADAL" clId="{0A7CC79E-D138-4DEF-9E97-07CBB65E5079}" dt="2022-10-05T14:05:17.010" v="152" actId="478"/>
          <ac:spMkLst>
            <pc:docMk/>
            <pc:sldMk cId="895356055" sldId="405"/>
            <ac:spMk id="16" creationId="{F4A2CAE7-7572-4AAB-B1E6-ACA1B11A0B70}"/>
          </ac:spMkLst>
        </pc:spChg>
        <pc:spChg chg="add del mod">
          <ac:chgData name="Caron, Pierre Nicolas" userId="45aae5a3-da2b-41bd-82a4-0ed03e6b72d6" providerId="ADAL" clId="{0A7CC79E-D138-4DEF-9E97-07CBB65E5079}" dt="2022-10-05T14:05:17.010" v="152" actId="478"/>
          <ac:spMkLst>
            <pc:docMk/>
            <pc:sldMk cId="895356055" sldId="405"/>
            <ac:spMk id="18" creationId="{BE46B642-8FC6-4FD0-9E27-E984F76AD569}"/>
          </ac:spMkLst>
        </pc:spChg>
        <pc:spChg chg="add del mod">
          <ac:chgData name="Caron, Pierre Nicolas" userId="45aae5a3-da2b-41bd-82a4-0ed03e6b72d6" providerId="ADAL" clId="{0A7CC79E-D138-4DEF-9E97-07CBB65E5079}" dt="2022-10-05T14:05:17.010" v="152" actId="478"/>
          <ac:spMkLst>
            <pc:docMk/>
            <pc:sldMk cId="895356055" sldId="405"/>
            <ac:spMk id="19" creationId="{ECD34BA3-4BDA-4108-9870-E4E6196E86A5}"/>
          </ac:spMkLst>
        </pc:spChg>
        <pc:spChg chg="add del mod">
          <ac:chgData name="Caron, Pierre Nicolas" userId="45aae5a3-da2b-41bd-82a4-0ed03e6b72d6" providerId="ADAL" clId="{0A7CC79E-D138-4DEF-9E97-07CBB65E5079}" dt="2022-10-05T14:05:17.010" v="152" actId="478"/>
          <ac:spMkLst>
            <pc:docMk/>
            <pc:sldMk cId="895356055" sldId="405"/>
            <ac:spMk id="20" creationId="{887B4EB1-CFF3-44AD-A4D0-68B675988AA3}"/>
          </ac:spMkLst>
        </pc:spChg>
        <pc:spChg chg="add del mod">
          <ac:chgData name="Caron, Pierre Nicolas" userId="45aae5a3-da2b-41bd-82a4-0ed03e6b72d6" providerId="ADAL" clId="{0A7CC79E-D138-4DEF-9E97-07CBB65E5079}" dt="2022-10-05T14:05:17.010" v="152" actId="478"/>
          <ac:spMkLst>
            <pc:docMk/>
            <pc:sldMk cId="895356055" sldId="405"/>
            <ac:spMk id="21" creationId="{C0A58709-A5DA-4F83-AF15-3359C16D5C58}"/>
          </ac:spMkLst>
        </pc:spChg>
        <pc:spChg chg="add del mod">
          <ac:chgData name="Caron, Pierre Nicolas" userId="45aae5a3-da2b-41bd-82a4-0ed03e6b72d6" providerId="ADAL" clId="{0A7CC79E-D138-4DEF-9E97-07CBB65E5079}" dt="2022-10-05T14:05:17.010" v="152" actId="478"/>
          <ac:spMkLst>
            <pc:docMk/>
            <pc:sldMk cId="895356055" sldId="405"/>
            <ac:spMk id="22" creationId="{0FC213E7-833C-44CE-8A18-F373BE48E6AB}"/>
          </ac:spMkLst>
        </pc:spChg>
        <pc:spChg chg="add del mod">
          <ac:chgData name="Caron, Pierre Nicolas" userId="45aae5a3-da2b-41bd-82a4-0ed03e6b72d6" providerId="ADAL" clId="{0A7CC79E-D138-4DEF-9E97-07CBB65E5079}" dt="2022-10-05T14:05:17.010" v="152" actId="478"/>
          <ac:spMkLst>
            <pc:docMk/>
            <pc:sldMk cId="895356055" sldId="405"/>
            <ac:spMk id="23" creationId="{D97E4EA3-37F4-4A83-88C6-675A68A70917}"/>
          </ac:spMkLst>
        </pc:spChg>
        <pc:spChg chg="add del mod">
          <ac:chgData name="Caron, Pierre Nicolas" userId="45aae5a3-da2b-41bd-82a4-0ed03e6b72d6" providerId="ADAL" clId="{0A7CC79E-D138-4DEF-9E97-07CBB65E5079}" dt="2022-10-05T14:05:17.010" v="152" actId="478"/>
          <ac:spMkLst>
            <pc:docMk/>
            <pc:sldMk cId="895356055" sldId="405"/>
            <ac:spMk id="24" creationId="{F847B4EA-6EAD-4E8A-9ED9-87A872908146}"/>
          </ac:spMkLst>
        </pc:spChg>
        <pc:spChg chg="add del mod">
          <ac:chgData name="Caron, Pierre Nicolas" userId="45aae5a3-da2b-41bd-82a4-0ed03e6b72d6" providerId="ADAL" clId="{0A7CC79E-D138-4DEF-9E97-07CBB65E5079}" dt="2022-10-05T14:05:17.010" v="152" actId="478"/>
          <ac:spMkLst>
            <pc:docMk/>
            <pc:sldMk cId="895356055" sldId="405"/>
            <ac:spMk id="25" creationId="{323A1648-C002-42E2-9529-FBE87E70D68D}"/>
          </ac:spMkLst>
        </pc:spChg>
        <pc:graphicFrameChg chg="del mod modGraphic">
          <ac:chgData name="Caron, Pierre Nicolas" userId="45aae5a3-da2b-41bd-82a4-0ed03e6b72d6" providerId="ADAL" clId="{0A7CC79E-D138-4DEF-9E97-07CBB65E5079}" dt="2022-10-05T14:41:12.986" v="673" actId="478"/>
          <ac:graphicFrameMkLst>
            <pc:docMk/>
            <pc:sldMk cId="895356055" sldId="405"/>
            <ac:graphicFrameMk id="4" creationId="{00000000-0000-0000-0000-000000000000}"/>
          </ac:graphicFrameMkLst>
        </pc:graphicFrameChg>
        <pc:picChg chg="add mod">
          <ac:chgData name="Caron, Pierre Nicolas" userId="45aae5a3-da2b-41bd-82a4-0ed03e6b72d6" providerId="ADAL" clId="{0A7CC79E-D138-4DEF-9E97-07CBB65E5079}" dt="2022-10-05T14:42:10.985" v="703" actId="408"/>
          <ac:picMkLst>
            <pc:docMk/>
            <pc:sldMk cId="895356055" sldId="405"/>
            <ac:picMk id="5" creationId="{B37D4084-D0AB-4BF2-A280-6C8A10D5264E}"/>
          </ac:picMkLst>
        </pc:picChg>
        <pc:picChg chg="add mod">
          <ac:chgData name="Caron, Pierre Nicolas" userId="45aae5a3-da2b-41bd-82a4-0ed03e6b72d6" providerId="ADAL" clId="{0A7CC79E-D138-4DEF-9E97-07CBB65E5079}" dt="2022-10-05T14:42:07.286" v="702" actId="1037"/>
          <ac:picMkLst>
            <pc:docMk/>
            <pc:sldMk cId="895356055" sldId="405"/>
            <ac:picMk id="7" creationId="{D154C935-DBF4-40A3-B38B-4666E6653DAF}"/>
          </ac:picMkLst>
        </pc:picChg>
        <pc:picChg chg="add del mod">
          <ac:chgData name="Caron, Pierre Nicolas" userId="45aae5a3-da2b-41bd-82a4-0ed03e6b72d6" providerId="ADAL" clId="{0A7CC79E-D138-4DEF-9E97-07CBB65E5079}" dt="2022-10-05T14:05:17.010" v="152" actId="478"/>
          <ac:picMkLst>
            <pc:docMk/>
            <pc:sldMk cId="895356055" sldId="405"/>
            <ac:picMk id="9" creationId="{9DFD32DE-A03D-42B2-BFC0-BE371CDFC747}"/>
          </ac:picMkLst>
        </pc:picChg>
        <pc:picChg chg="add mod">
          <ac:chgData name="Caron, Pierre Nicolas" userId="45aae5a3-da2b-41bd-82a4-0ed03e6b72d6" providerId="ADAL" clId="{0A7CC79E-D138-4DEF-9E97-07CBB65E5079}" dt="2022-10-05T14:42:04.360" v="698" actId="1037"/>
          <ac:picMkLst>
            <pc:docMk/>
            <pc:sldMk cId="895356055" sldId="405"/>
            <ac:picMk id="26" creationId="{88E243AF-E074-4CE5-9EB1-E5E3E1936442}"/>
          </ac:picMkLst>
        </pc:picChg>
        <pc:picChg chg="del">
          <ac:chgData name="Caron, Pierre Nicolas" userId="45aae5a3-da2b-41bd-82a4-0ed03e6b72d6" providerId="ADAL" clId="{0A7CC79E-D138-4DEF-9E97-07CBB65E5079}" dt="2022-10-05T13:48:21.103" v="0" actId="478"/>
          <ac:picMkLst>
            <pc:docMk/>
            <pc:sldMk cId="895356055" sldId="405"/>
            <ac:picMk id="1027" creationId="{00000000-0000-0000-0000-000000000000}"/>
          </ac:picMkLst>
        </pc:picChg>
      </pc:sldChg>
      <pc:sldChg chg="addSp delSp modSp mod">
        <pc:chgData name="Caron, Pierre Nicolas" userId="45aae5a3-da2b-41bd-82a4-0ed03e6b72d6" providerId="ADAL" clId="{0A7CC79E-D138-4DEF-9E97-07CBB65E5079}" dt="2022-10-05T15:15:11.377" v="828" actId="14100"/>
        <pc:sldMkLst>
          <pc:docMk/>
          <pc:sldMk cId="188762334" sldId="406"/>
        </pc:sldMkLst>
        <pc:spChg chg="add del mod">
          <ac:chgData name="Caron, Pierre Nicolas" userId="45aae5a3-da2b-41bd-82a4-0ed03e6b72d6" providerId="ADAL" clId="{0A7CC79E-D138-4DEF-9E97-07CBB65E5079}" dt="2022-10-05T14:37:05.269" v="594" actId="478"/>
          <ac:spMkLst>
            <pc:docMk/>
            <pc:sldMk cId="188762334" sldId="406"/>
            <ac:spMk id="13" creationId="{CDC1D646-B5D7-488A-8EF1-19059CD81C76}"/>
          </ac:spMkLst>
        </pc:spChg>
        <pc:spChg chg="mod">
          <ac:chgData name="Caron, Pierre Nicolas" userId="45aae5a3-da2b-41bd-82a4-0ed03e6b72d6" providerId="ADAL" clId="{0A7CC79E-D138-4DEF-9E97-07CBB65E5079}" dt="2022-10-05T14:50:38.194" v="742" actId="14100"/>
          <ac:spMkLst>
            <pc:docMk/>
            <pc:sldMk cId="188762334" sldId="406"/>
            <ac:spMk id="14" creationId="{093C8591-EA4B-40FB-9CBA-AB22D5EADC5C}"/>
          </ac:spMkLst>
        </pc:spChg>
        <pc:spChg chg="mod">
          <ac:chgData name="Caron, Pierre Nicolas" userId="45aae5a3-da2b-41bd-82a4-0ed03e6b72d6" providerId="ADAL" clId="{0A7CC79E-D138-4DEF-9E97-07CBB65E5079}" dt="2022-10-05T14:46:10.053" v="719" actId="14100"/>
          <ac:spMkLst>
            <pc:docMk/>
            <pc:sldMk cId="188762334" sldId="406"/>
            <ac:spMk id="15" creationId="{00000000-0000-0000-0000-000000000000}"/>
          </ac:spMkLst>
        </pc:spChg>
        <pc:spChg chg="mod ord">
          <ac:chgData name="Caron, Pierre Nicolas" userId="45aae5a3-da2b-41bd-82a4-0ed03e6b72d6" providerId="ADAL" clId="{0A7CC79E-D138-4DEF-9E97-07CBB65E5079}" dt="2022-10-05T14:35:07.591" v="583" actId="164"/>
          <ac:spMkLst>
            <pc:docMk/>
            <pc:sldMk cId="188762334" sldId="406"/>
            <ac:spMk id="16" creationId="{F4A2CAE7-7572-4AAB-B1E6-ACA1B11A0B70}"/>
          </ac:spMkLst>
        </pc:spChg>
        <pc:spChg chg="mod">
          <ac:chgData name="Caron, Pierre Nicolas" userId="45aae5a3-da2b-41bd-82a4-0ed03e6b72d6" providerId="ADAL" clId="{0A7CC79E-D138-4DEF-9E97-07CBB65E5079}" dt="2022-10-05T14:55:43.893" v="780" actId="313"/>
          <ac:spMkLst>
            <pc:docMk/>
            <pc:sldMk cId="188762334" sldId="406"/>
            <ac:spMk id="17" creationId="{00000000-0000-0000-0000-000000000000}"/>
          </ac:spMkLst>
        </pc:spChg>
        <pc:spChg chg="mod">
          <ac:chgData name="Caron, Pierre Nicolas" userId="45aae5a3-da2b-41bd-82a4-0ed03e6b72d6" providerId="ADAL" clId="{0A7CC79E-D138-4DEF-9E97-07CBB65E5079}" dt="2022-10-05T14:35:07.591" v="583" actId="164"/>
          <ac:spMkLst>
            <pc:docMk/>
            <pc:sldMk cId="188762334" sldId="406"/>
            <ac:spMk id="18" creationId="{BE46B642-8FC6-4FD0-9E27-E984F76AD569}"/>
          </ac:spMkLst>
        </pc:spChg>
        <pc:spChg chg="mod">
          <ac:chgData name="Caron, Pierre Nicolas" userId="45aae5a3-da2b-41bd-82a4-0ed03e6b72d6" providerId="ADAL" clId="{0A7CC79E-D138-4DEF-9E97-07CBB65E5079}" dt="2022-10-05T14:35:07.591" v="583" actId="164"/>
          <ac:spMkLst>
            <pc:docMk/>
            <pc:sldMk cId="188762334" sldId="406"/>
            <ac:spMk id="19" creationId="{ECD34BA3-4BDA-4108-9870-E4E6196E86A5}"/>
          </ac:spMkLst>
        </pc:spChg>
        <pc:spChg chg="mod">
          <ac:chgData name="Caron, Pierre Nicolas" userId="45aae5a3-da2b-41bd-82a4-0ed03e6b72d6" providerId="ADAL" clId="{0A7CC79E-D138-4DEF-9E97-07CBB65E5079}" dt="2022-10-05T14:35:07.591" v="583" actId="164"/>
          <ac:spMkLst>
            <pc:docMk/>
            <pc:sldMk cId="188762334" sldId="406"/>
            <ac:spMk id="20" creationId="{887B4EB1-CFF3-44AD-A4D0-68B675988AA3}"/>
          </ac:spMkLst>
        </pc:spChg>
        <pc:spChg chg="mod">
          <ac:chgData name="Caron, Pierre Nicolas" userId="45aae5a3-da2b-41bd-82a4-0ed03e6b72d6" providerId="ADAL" clId="{0A7CC79E-D138-4DEF-9E97-07CBB65E5079}" dt="2022-10-05T14:35:07.591" v="583" actId="164"/>
          <ac:spMkLst>
            <pc:docMk/>
            <pc:sldMk cId="188762334" sldId="406"/>
            <ac:spMk id="21" creationId="{C0A58709-A5DA-4F83-AF15-3359C16D5C58}"/>
          </ac:spMkLst>
        </pc:spChg>
        <pc:spChg chg="mod">
          <ac:chgData name="Caron, Pierre Nicolas" userId="45aae5a3-da2b-41bd-82a4-0ed03e6b72d6" providerId="ADAL" clId="{0A7CC79E-D138-4DEF-9E97-07CBB65E5079}" dt="2022-10-05T14:35:07.591" v="583" actId="164"/>
          <ac:spMkLst>
            <pc:docMk/>
            <pc:sldMk cId="188762334" sldId="406"/>
            <ac:spMk id="22" creationId="{0FC213E7-833C-44CE-8A18-F373BE48E6AB}"/>
          </ac:spMkLst>
        </pc:spChg>
        <pc:spChg chg="mod">
          <ac:chgData name="Caron, Pierre Nicolas" userId="45aae5a3-da2b-41bd-82a4-0ed03e6b72d6" providerId="ADAL" clId="{0A7CC79E-D138-4DEF-9E97-07CBB65E5079}" dt="2022-10-05T14:35:07.591" v="583" actId="164"/>
          <ac:spMkLst>
            <pc:docMk/>
            <pc:sldMk cId="188762334" sldId="406"/>
            <ac:spMk id="23" creationId="{D97E4EA3-37F4-4A83-88C6-675A68A70917}"/>
          </ac:spMkLst>
        </pc:spChg>
        <pc:spChg chg="mod">
          <ac:chgData name="Caron, Pierre Nicolas" userId="45aae5a3-da2b-41bd-82a4-0ed03e6b72d6" providerId="ADAL" clId="{0A7CC79E-D138-4DEF-9E97-07CBB65E5079}" dt="2022-10-05T14:35:07.591" v="583" actId="164"/>
          <ac:spMkLst>
            <pc:docMk/>
            <pc:sldMk cId="188762334" sldId="406"/>
            <ac:spMk id="24" creationId="{F847B4EA-6EAD-4E8A-9ED9-87A872908146}"/>
          </ac:spMkLst>
        </pc:spChg>
        <pc:spChg chg="mod">
          <ac:chgData name="Caron, Pierre Nicolas" userId="45aae5a3-da2b-41bd-82a4-0ed03e6b72d6" providerId="ADAL" clId="{0A7CC79E-D138-4DEF-9E97-07CBB65E5079}" dt="2022-10-05T14:35:07.591" v="583" actId="164"/>
          <ac:spMkLst>
            <pc:docMk/>
            <pc:sldMk cId="188762334" sldId="406"/>
            <ac:spMk id="25" creationId="{323A1648-C002-42E2-9529-FBE87E70D68D}"/>
          </ac:spMkLst>
        </pc:spChg>
        <pc:spChg chg="add mod">
          <ac:chgData name="Caron, Pierre Nicolas" userId="45aae5a3-da2b-41bd-82a4-0ed03e6b72d6" providerId="ADAL" clId="{0A7CC79E-D138-4DEF-9E97-07CBB65E5079}" dt="2022-10-05T15:15:11.377" v="828" actId="14100"/>
          <ac:spMkLst>
            <pc:docMk/>
            <pc:sldMk cId="188762334" sldId="406"/>
            <ac:spMk id="26" creationId="{391F1893-B010-4CC0-A8DB-40BA1378C53C}"/>
          </ac:spMkLst>
        </pc:spChg>
        <pc:spChg chg="add mod">
          <ac:chgData name="Caron, Pierre Nicolas" userId="45aae5a3-da2b-41bd-82a4-0ed03e6b72d6" providerId="ADAL" clId="{0A7CC79E-D138-4DEF-9E97-07CBB65E5079}" dt="2022-10-05T15:15:11.377" v="828" actId="14100"/>
          <ac:spMkLst>
            <pc:docMk/>
            <pc:sldMk cId="188762334" sldId="406"/>
            <ac:spMk id="31" creationId="{A2F1C254-8090-4F88-97C6-ABC5A138CB83}"/>
          </ac:spMkLst>
        </pc:spChg>
        <pc:spChg chg="add mod">
          <ac:chgData name="Caron, Pierre Nicolas" userId="45aae5a3-da2b-41bd-82a4-0ed03e6b72d6" providerId="ADAL" clId="{0A7CC79E-D138-4DEF-9E97-07CBB65E5079}" dt="2022-10-05T15:15:11.377" v="828" actId="14100"/>
          <ac:spMkLst>
            <pc:docMk/>
            <pc:sldMk cId="188762334" sldId="406"/>
            <ac:spMk id="32" creationId="{488B606A-05CB-4CDE-A8CC-012F49CE5725}"/>
          </ac:spMkLst>
        </pc:spChg>
        <pc:spChg chg="add mod">
          <ac:chgData name="Caron, Pierre Nicolas" userId="45aae5a3-da2b-41bd-82a4-0ed03e6b72d6" providerId="ADAL" clId="{0A7CC79E-D138-4DEF-9E97-07CBB65E5079}" dt="2022-10-05T14:46:30.241" v="736" actId="1037"/>
          <ac:spMkLst>
            <pc:docMk/>
            <pc:sldMk cId="188762334" sldId="406"/>
            <ac:spMk id="44" creationId="{D985EED3-3E75-4984-97AB-8EB996026EA1}"/>
          </ac:spMkLst>
        </pc:spChg>
        <pc:spChg chg="add mod">
          <ac:chgData name="Caron, Pierre Nicolas" userId="45aae5a3-da2b-41bd-82a4-0ed03e6b72d6" providerId="ADAL" clId="{0A7CC79E-D138-4DEF-9E97-07CBB65E5079}" dt="2022-10-05T14:35:07.591" v="583" actId="164"/>
          <ac:spMkLst>
            <pc:docMk/>
            <pc:sldMk cId="188762334" sldId="406"/>
            <ac:spMk id="49" creationId="{AEF0722B-1101-4D06-A1DA-BFFB39442BD6}"/>
          </ac:spMkLst>
        </pc:spChg>
        <pc:spChg chg="add mod">
          <ac:chgData name="Caron, Pierre Nicolas" userId="45aae5a3-da2b-41bd-82a4-0ed03e6b72d6" providerId="ADAL" clId="{0A7CC79E-D138-4DEF-9E97-07CBB65E5079}" dt="2022-10-05T14:47:00.678" v="741" actId="14100"/>
          <ac:spMkLst>
            <pc:docMk/>
            <pc:sldMk cId="188762334" sldId="406"/>
            <ac:spMk id="60" creationId="{0BA483B9-6EFF-4F98-B227-A3795488BBFF}"/>
          </ac:spMkLst>
        </pc:spChg>
        <pc:grpChg chg="add mod">
          <ac:chgData name="Caron, Pierre Nicolas" userId="45aae5a3-da2b-41bd-82a4-0ed03e6b72d6" providerId="ADAL" clId="{0A7CC79E-D138-4DEF-9E97-07CBB65E5079}" dt="2022-10-05T14:45:32.768" v="711" actId="1037"/>
          <ac:grpSpMkLst>
            <pc:docMk/>
            <pc:sldMk cId="188762334" sldId="406"/>
            <ac:grpSpMk id="56" creationId="{C750C700-53BA-49E3-AF6D-DDE81BF3F97E}"/>
          </ac:grpSpMkLst>
        </pc:grpChg>
        <pc:graphicFrameChg chg="del">
          <ac:chgData name="Caron, Pierre Nicolas" userId="45aae5a3-da2b-41bd-82a4-0ed03e6b72d6" providerId="ADAL" clId="{0A7CC79E-D138-4DEF-9E97-07CBB65E5079}" dt="2022-10-05T14:06:04.829" v="205" actId="478"/>
          <ac:graphicFrameMkLst>
            <pc:docMk/>
            <pc:sldMk cId="188762334" sldId="406"/>
            <ac:graphicFrameMk id="4" creationId="{00000000-0000-0000-0000-000000000000}"/>
          </ac:graphicFrameMkLst>
        </pc:graphicFrameChg>
        <pc:picChg chg="del">
          <ac:chgData name="Caron, Pierre Nicolas" userId="45aae5a3-da2b-41bd-82a4-0ed03e6b72d6" providerId="ADAL" clId="{0A7CC79E-D138-4DEF-9E97-07CBB65E5079}" dt="2022-10-05T13:59:27.425" v="116" actId="478"/>
          <ac:picMkLst>
            <pc:docMk/>
            <pc:sldMk cId="188762334" sldId="406"/>
            <ac:picMk id="5" creationId="{B37D4084-D0AB-4BF2-A280-6C8A10D5264E}"/>
          </ac:picMkLst>
        </pc:picChg>
        <pc:picChg chg="add del mod">
          <ac:chgData name="Caron, Pierre Nicolas" userId="45aae5a3-da2b-41bd-82a4-0ed03e6b72d6" providerId="ADAL" clId="{0A7CC79E-D138-4DEF-9E97-07CBB65E5079}" dt="2022-10-05T14:45:12.036" v="705" actId="478"/>
          <ac:picMkLst>
            <pc:docMk/>
            <pc:sldMk cId="188762334" sldId="406"/>
            <ac:picMk id="6" creationId="{4A307928-80BC-44BA-AF4A-3477294A24F5}"/>
          </ac:picMkLst>
        </pc:picChg>
        <pc:picChg chg="del">
          <ac:chgData name="Caron, Pierre Nicolas" userId="45aae5a3-da2b-41bd-82a4-0ed03e6b72d6" providerId="ADAL" clId="{0A7CC79E-D138-4DEF-9E97-07CBB65E5079}" dt="2022-10-05T13:59:25.866" v="115" actId="478"/>
          <ac:picMkLst>
            <pc:docMk/>
            <pc:sldMk cId="188762334" sldId="406"/>
            <ac:picMk id="7" creationId="{D154C935-DBF4-40A3-B38B-4666E6653DAF}"/>
          </ac:picMkLst>
        </pc:picChg>
        <pc:picChg chg="mod">
          <ac:chgData name="Caron, Pierre Nicolas" userId="45aae5a3-da2b-41bd-82a4-0ed03e6b72d6" providerId="ADAL" clId="{0A7CC79E-D138-4DEF-9E97-07CBB65E5079}" dt="2022-10-05T14:35:07.591" v="583" actId="164"/>
          <ac:picMkLst>
            <pc:docMk/>
            <pc:sldMk cId="188762334" sldId="406"/>
            <ac:picMk id="9" creationId="{9DFD32DE-A03D-42B2-BFC0-BE371CDFC747}"/>
          </ac:picMkLst>
        </pc:picChg>
        <pc:picChg chg="add del mod">
          <ac:chgData name="Caron, Pierre Nicolas" userId="45aae5a3-da2b-41bd-82a4-0ed03e6b72d6" providerId="ADAL" clId="{0A7CC79E-D138-4DEF-9E97-07CBB65E5079}" dt="2022-10-05T14:04:48.833" v="147" actId="478"/>
          <ac:picMkLst>
            <pc:docMk/>
            <pc:sldMk cId="188762334" sldId="406"/>
            <ac:picMk id="10" creationId="{9E47C715-0429-43FF-96A1-DE60E6EFD7C3}"/>
          </ac:picMkLst>
        </pc:picChg>
        <pc:picChg chg="add del mod">
          <ac:chgData name="Caron, Pierre Nicolas" userId="45aae5a3-da2b-41bd-82a4-0ed03e6b72d6" providerId="ADAL" clId="{0A7CC79E-D138-4DEF-9E97-07CBB65E5079}" dt="2022-10-05T14:07:36.848" v="230" actId="478"/>
          <ac:picMkLst>
            <pc:docMk/>
            <pc:sldMk cId="188762334" sldId="406"/>
            <ac:picMk id="12" creationId="{3F6479AD-89F4-47F2-A0C5-00A602B6C25B}"/>
          </ac:picMkLst>
        </pc:picChg>
        <pc:picChg chg="add del mod">
          <ac:chgData name="Caron, Pierre Nicolas" userId="45aae5a3-da2b-41bd-82a4-0ed03e6b72d6" providerId="ADAL" clId="{0A7CC79E-D138-4DEF-9E97-07CBB65E5079}" dt="2022-10-05T14:37:04.027" v="593" actId="478"/>
          <ac:picMkLst>
            <pc:docMk/>
            <pc:sldMk cId="188762334" sldId="406"/>
            <ac:picMk id="28" creationId="{FFA8F6B3-5E42-4848-80A7-44501EDD22B7}"/>
          </ac:picMkLst>
        </pc:picChg>
        <pc:picChg chg="add del mod">
          <ac:chgData name="Caron, Pierre Nicolas" userId="45aae5a3-da2b-41bd-82a4-0ed03e6b72d6" providerId="ADAL" clId="{0A7CC79E-D138-4DEF-9E97-07CBB65E5079}" dt="2022-10-05T14:23:25.125" v="341" actId="478"/>
          <ac:picMkLst>
            <pc:docMk/>
            <pc:sldMk cId="188762334" sldId="406"/>
            <ac:picMk id="30" creationId="{D0320AD3-926A-4E4A-A5F0-BFC539EDD9B3}"/>
          </ac:picMkLst>
        </pc:picChg>
        <pc:picChg chg="add del mod">
          <ac:chgData name="Caron, Pierre Nicolas" userId="45aae5a3-da2b-41bd-82a4-0ed03e6b72d6" providerId="ADAL" clId="{0A7CC79E-D138-4DEF-9E97-07CBB65E5079}" dt="2022-10-05T14:30:54.299" v="532" actId="478"/>
          <ac:picMkLst>
            <pc:docMk/>
            <pc:sldMk cId="188762334" sldId="406"/>
            <ac:picMk id="45" creationId="{7C5A52B4-0312-4E3A-889F-25A5E7816E7F}"/>
          </ac:picMkLst>
        </pc:picChg>
        <pc:picChg chg="add del mod">
          <ac:chgData name="Caron, Pierre Nicolas" userId="45aae5a3-da2b-41bd-82a4-0ed03e6b72d6" providerId="ADAL" clId="{0A7CC79E-D138-4DEF-9E97-07CBB65E5079}" dt="2022-10-05T14:45:12.036" v="705" actId="478"/>
          <ac:picMkLst>
            <pc:docMk/>
            <pc:sldMk cId="188762334" sldId="406"/>
            <ac:picMk id="59" creationId="{95A11467-EF92-41E9-8AE0-BDD7D68F2643}"/>
          </ac:picMkLst>
        </pc:picChg>
        <pc:picChg chg="add mod">
          <ac:chgData name="Caron, Pierre Nicolas" userId="45aae5a3-da2b-41bd-82a4-0ed03e6b72d6" providerId="ADAL" clId="{0A7CC79E-D138-4DEF-9E97-07CBB65E5079}" dt="2022-10-05T15:13:12.157" v="787" actId="14100"/>
          <ac:picMkLst>
            <pc:docMk/>
            <pc:sldMk cId="188762334" sldId="406"/>
            <ac:picMk id="61" creationId="{497F8979-765B-45AC-BB14-5D44B517B0A3}"/>
          </ac:picMkLst>
        </pc:picChg>
        <pc:picChg chg="add del mod">
          <ac:chgData name="Caron, Pierre Nicolas" userId="45aae5a3-da2b-41bd-82a4-0ed03e6b72d6" providerId="ADAL" clId="{0A7CC79E-D138-4DEF-9E97-07CBB65E5079}" dt="2022-10-05T15:13:19.349" v="788" actId="478"/>
          <ac:picMkLst>
            <pc:docMk/>
            <pc:sldMk cId="188762334" sldId="406"/>
            <ac:picMk id="62" creationId="{818DA28C-0FF5-4B01-B907-0010B956C481}"/>
          </ac:picMkLst>
        </pc:picChg>
        <pc:picChg chg="add mod">
          <ac:chgData name="Caron, Pierre Nicolas" userId="45aae5a3-da2b-41bd-82a4-0ed03e6b72d6" providerId="ADAL" clId="{0A7CC79E-D138-4DEF-9E97-07CBB65E5079}" dt="2022-10-05T15:13:25.624" v="789" actId="14100"/>
          <ac:picMkLst>
            <pc:docMk/>
            <pc:sldMk cId="188762334" sldId="406"/>
            <ac:picMk id="63" creationId="{70A975FE-70C7-4FF7-9312-9022A2F9618E}"/>
          </ac:picMkLst>
        </pc:picChg>
        <pc:picChg chg="add del mod">
          <ac:chgData name="Caron, Pierre Nicolas" userId="45aae5a3-da2b-41bd-82a4-0ed03e6b72d6" providerId="ADAL" clId="{0A7CC79E-D138-4DEF-9E97-07CBB65E5079}" dt="2022-10-05T14:57:34.340" v="786" actId="478"/>
          <ac:picMkLst>
            <pc:docMk/>
            <pc:sldMk cId="188762334" sldId="406"/>
            <ac:picMk id="65" creationId="{7BD82AB7-789A-454B-94C4-3A2D27F8E5EF}"/>
          </ac:picMkLst>
        </pc:picChg>
        <pc:cxnChg chg="add mod">
          <ac:chgData name="Caron, Pierre Nicolas" userId="45aae5a3-da2b-41bd-82a4-0ed03e6b72d6" providerId="ADAL" clId="{0A7CC79E-D138-4DEF-9E97-07CBB65E5079}" dt="2022-10-05T15:15:11.377" v="828" actId="14100"/>
          <ac:cxnSpMkLst>
            <pc:docMk/>
            <pc:sldMk cId="188762334" sldId="406"/>
            <ac:cxnSpMk id="34" creationId="{213F3A04-C5AB-4B04-A2F9-BB466BA5FB22}"/>
          </ac:cxnSpMkLst>
        </pc:cxnChg>
        <pc:cxnChg chg="add mod">
          <ac:chgData name="Caron, Pierre Nicolas" userId="45aae5a3-da2b-41bd-82a4-0ed03e6b72d6" providerId="ADAL" clId="{0A7CC79E-D138-4DEF-9E97-07CBB65E5079}" dt="2022-10-05T15:15:11.377" v="828" actId="14100"/>
          <ac:cxnSpMkLst>
            <pc:docMk/>
            <pc:sldMk cId="188762334" sldId="406"/>
            <ac:cxnSpMk id="35" creationId="{783D9E9D-C17C-4335-A1AD-A3B8927D7687}"/>
          </ac:cxnSpMkLst>
        </pc:cxnChg>
        <pc:cxnChg chg="add mod">
          <ac:chgData name="Caron, Pierre Nicolas" userId="45aae5a3-da2b-41bd-82a4-0ed03e6b72d6" providerId="ADAL" clId="{0A7CC79E-D138-4DEF-9E97-07CBB65E5079}" dt="2022-10-05T15:15:11.377" v="828" actId="14100"/>
          <ac:cxnSpMkLst>
            <pc:docMk/>
            <pc:sldMk cId="188762334" sldId="406"/>
            <ac:cxnSpMk id="38" creationId="{BE58F056-2A24-4ABD-89E7-6330259CF102}"/>
          </ac:cxnSpMkLst>
        </pc:cxnChg>
        <pc:cxnChg chg="add mod">
          <ac:chgData name="Caron, Pierre Nicolas" userId="45aae5a3-da2b-41bd-82a4-0ed03e6b72d6" providerId="ADAL" clId="{0A7CC79E-D138-4DEF-9E97-07CBB65E5079}" dt="2022-10-05T14:46:30.241" v="736" actId="1037"/>
          <ac:cxnSpMkLst>
            <pc:docMk/>
            <pc:sldMk cId="188762334" sldId="406"/>
            <ac:cxnSpMk id="46" creationId="{59E178E1-BBD3-4065-91F8-7CABBB9C49C4}"/>
          </ac:cxnSpMkLst>
        </pc:cxnChg>
        <pc:cxnChg chg="add mod">
          <ac:chgData name="Caron, Pierre Nicolas" userId="45aae5a3-da2b-41bd-82a4-0ed03e6b72d6" providerId="ADAL" clId="{0A7CC79E-D138-4DEF-9E97-07CBB65E5079}" dt="2022-10-05T14:35:07.591" v="583" actId="164"/>
          <ac:cxnSpMkLst>
            <pc:docMk/>
            <pc:sldMk cId="188762334" sldId="406"/>
            <ac:cxnSpMk id="55" creationId="{5FAA64F6-2402-4485-8953-79D0A3197ABB}"/>
          </ac:cxnSpMkLst>
        </pc:cxnChg>
      </pc:sldChg>
      <pc:sldChg chg="addSp delSp modSp del mod">
        <pc:chgData name="Caron, Pierre Nicolas" userId="45aae5a3-da2b-41bd-82a4-0ed03e6b72d6" providerId="ADAL" clId="{0A7CC79E-D138-4DEF-9E97-07CBB65E5079}" dt="2022-10-05T14:39:41.875" v="672" actId="47"/>
        <pc:sldMkLst>
          <pc:docMk/>
          <pc:sldMk cId="1673877359" sldId="407"/>
        </pc:sldMkLst>
        <pc:spChg chg="add">
          <ac:chgData name="Caron, Pierre Nicolas" userId="45aae5a3-da2b-41bd-82a4-0ed03e6b72d6" providerId="ADAL" clId="{0A7CC79E-D138-4DEF-9E97-07CBB65E5079}" dt="2022-10-05T14:10:07.537" v="287" actId="11529"/>
          <ac:spMkLst>
            <pc:docMk/>
            <pc:sldMk cId="1673877359" sldId="407"/>
            <ac:spMk id="3" creationId="{7A3060FF-8DBD-43BB-AF05-8AACB498E65D}"/>
          </ac:spMkLst>
        </pc:spChg>
        <pc:spChg chg="mod">
          <ac:chgData name="Caron, Pierre Nicolas" userId="45aae5a3-da2b-41bd-82a4-0ed03e6b72d6" providerId="ADAL" clId="{0A7CC79E-D138-4DEF-9E97-07CBB65E5079}" dt="2022-10-05T14:09:19.029" v="283" actId="14100"/>
          <ac:spMkLst>
            <pc:docMk/>
            <pc:sldMk cId="1673877359" sldId="407"/>
            <ac:spMk id="13" creationId="{CDC1D646-B5D7-488A-8EF1-19059CD81C76}"/>
          </ac:spMkLst>
        </pc:spChg>
        <pc:spChg chg="del mod">
          <ac:chgData name="Caron, Pierre Nicolas" userId="45aae5a3-da2b-41bd-82a4-0ed03e6b72d6" providerId="ADAL" clId="{0A7CC79E-D138-4DEF-9E97-07CBB65E5079}" dt="2022-10-05T14:08:59.297" v="277" actId="478"/>
          <ac:spMkLst>
            <pc:docMk/>
            <pc:sldMk cId="1673877359" sldId="407"/>
            <ac:spMk id="14" creationId="{093C8591-EA4B-40FB-9CBA-AB22D5EADC5C}"/>
          </ac:spMkLst>
        </pc:spChg>
        <pc:spChg chg="del mod">
          <ac:chgData name="Caron, Pierre Nicolas" userId="45aae5a3-da2b-41bd-82a4-0ed03e6b72d6" providerId="ADAL" clId="{0A7CC79E-D138-4DEF-9E97-07CBB65E5079}" dt="2022-10-05T14:09:01.290" v="279" actId="478"/>
          <ac:spMkLst>
            <pc:docMk/>
            <pc:sldMk cId="1673877359" sldId="407"/>
            <ac:spMk id="15" creationId="{00000000-0000-0000-0000-000000000000}"/>
          </ac:spMkLst>
        </pc:spChg>
        <pc:spChg chg="del">
          <ac:chgData name="Caron, Pierre Nicolas" userId="45aae5a3-da2b-41bd-82a4-0ed03e6b72d6" providerId="ADAL" clId="{0A7CC79E-D138-4DEF-9E97-07CBB65E5079}" dt="2022-10-05T14:08:52.493" v="263" actId="478"/>
          <ac:spMkLst>
            <pc:docMk/>
            <pc:sldMk cId="1673877359" sldId="407"/>
            <ac:spMk id="16" creationId="{F4A2CAE7-7572-4AAB-B1E6-ACA1B11A0B70}"/>
          </ac:spMkLst>
        </pc:spChg>
        <pc:spChg chg="del">
          <ac:chgData name="Caron, Pierre Nicolas" userId="45aae5a3-da2b-41bd-82a4-0ed03e6b72d6" providerId="ADAL" clId="{0A7CC79E-D138-4DEF-9E97-07CBB65E5079}" dt="2022-10-05T14:08:52.493" v="263" actId="478"/>
          <ac:spMkLst>
            <pc:docMk/>
            <pc:sldMk cId="1673877359" sldId="407"/>
            <ac:spMk id="18" creationId="{BE46B642-8FC6-4FD0-9E27-E984F76AD569}"/>
          </ac:spMkLst>
        </pc:spChg>
        <pc:spChg chg="del">
          <ac:chgData name="Caron, Pierre Nicolas" userId="45aae5a3-da2b-41bd-82a4-0ed03e6b72d6" providerId="ADAL" clId="{0A7CC79E-D138-4DEF-9E97-07CBB65E5079}" dt="2022-10-05T14:08:52.493" v="263" actId="478"/>
          <ac:spMkLst>
            <pc:docMk/>
            <pc:sldMk cId="1673877359" sldId="407"/>
            <ac:spMk id="19" creationId="{ECD34BA3-4BDA-4108-9870-E4E6196E86A5}"/>
          </ac:spMkLst>
        </pc:spChg>
        <pc:spChg chg="del">
          <ac:chgData name="Caron, Pierre Nicolas" userId="45aae5a3-da2b-41bd-82a4-0ed03e6b72d6" providerId="ADAL" clId="{0A7CC79E-D138-4DEF-9E97-07CBB65E5079}" dt="2022-10-05T14:08:52.493" v="263" actId="478"/>
          <ac:spMkLst>
            <pc:docMk/>
            <pc:sldMk cId="1673877359" sldId="407"/>
            <ac:spMk id="20" creationId="{887B4EB1-CFF3-44AD-A4D0-68B675988AA3}"/>
          </ac:spMkLst>
        </pc:spChg>
        <pc:spChg chg="del">
          <ac:chgData name="Caron, Pierre Nicolas" userId="45aae5a3-da2b-41bd-82a4-0ed03e6b72d6" providerId="ADAL" clId="{0A7CC79E-D138-4DEF-9E97-07CBB65E5079}" dt="2022-10-05T14:08:52.493" v="263" actId="478"/>
          <ac:spMkLst>
            <pc:docMk/>
            <pc:sldMk cId="1673877359" sldId="407"/>
            <ac:spMk id="21" creationId="{C0A58709-A5DA-4F83-AF15-3359C16D5C58}"/>
          </ac:spMkLst>
        </pc:spChg>
        <pc:spChg chg="del">
          <ac:chgData name="Caron, Pierre Nicolas" userId="45aae5a3-da2b-41bd-82a4-0ed03e6b72d6" providerId="ADAL" clId="{0A7CC79E-D138-4DEF-9E97-07CBB65E5079}" dt="2022-10-05T14:08:52.493" v="263" actId="478"/>
          <ac:spMkLst>
            <pc:docMk/>
            <pc:sldMk cId="1673877359" sldId="407"/>
            <ac:spMk id="22" creationId="{0FC213E7-833C-44CE-8A18-F373BE48E6AB}"/>
          </ac:spMkLst>
        </pc:spChg>
        <pc:spChg chg="del">
          <ac:chgData name="Caron, Pierre Nicolas" userId="45aae5a3-da2b-41bd-82a4-0ed03e6b72d6" providerId="ADAL" clId="{0A7CC79E-D138-4DEF-9E97-07CBB65E5079}" dt="2022-10-05T14:08:52.493" v="263" actId="478"/>
          <ac:spMkLst>
            <pc:docMk/>
            <pc:sldMk cId="1673877359" sldId="407"/>
            <ac:spMk id="23" creationId="{D97E4EA3-37F4-4A83-88C6-675A68A70917}"/>
          </ac:spMkLst>
        </pc:spChg>
        <pc:spChg chg="del">
          <ac:chgData name="Caron, Pierre Nicolas" userId="45aae5a3-da2b-41bd-82a4-0ed03e6b72d6" providerId="ADAL" clId="{0A7CC79E-D138-4DEF-9E97-07CBB65E5079}" dt="2022-10-05T14:08:52.493" v="263" actId="478"/>
          <ac:spMkLst>
            <pc:docMk/>
            <pc:sldMk cId="1673877359" sldId="407"/>
            <ac:spMk id="24" creationId="{F847B4EA-6EAD-4E8A-9ED9-87A872908146}"/>
          </ac:spMkLst>
        </pc:spChg>
        <pc:spChg chg="del mod">
          <ac:chgData name="Caron, Pierre Nicolas" userId="45aae5a3-da2b-41bd-82a4-0ed03e6b72d6" providerId="ADAL" clId="{0A7CC79E-D138-4DEF-9E97-07CBB65E5079}" dt="2022-10-05T14:08:59.297" v="277" actId="478"/>
          <ac:spMkLst>
            <pc:docMk/>
            <pc:sldMk cId="1673877359" sldId="407"/>
            <ac:spMk id="25" creationId="{323A1648-C002-42E2-9529-FBE87E70D68D}"/>
          </ac:spMkLst>
        </pc:spChg>
        <pc:spChg chg="mod">
          <ac:chgData name="Caron, Pierre Nicolas" userId="45aae5a3-da2b-41bd-82a4-0ed03e6b72d6" providerId="ADAL" clId="{0A7CC79E-D138-4DEF-9E97-07CBB65E5079}" dt="2022-10-05T14:09:52.184" v="286" actId="1076"/>
          <ac:spMkLst>
            <pc:docMk/>
            <pc:sldMk cId="1673877359" sldId="407"/>
            <ac:spMk id="26" creationId="{391F1893-B010-4CC0-A8DB-40BA1378C53C}"/>
          </ac:spMkLst>
        </pc:spChg>
        <pc:spChg chg="add mod">
          <ac:chgData name="Caron, Pierre Nicolas" userId="45aae5a3-da2b-41bd-82a4-0ed03e6b72d6" providerId="ADAL" clId="{0A7CC79E-D138-4DEF-9E97-07CBB65E5079}" dt="2022-10-05T14:10:31.534" v="289" actId="1076"/>
          <ac:spMkLst>
            <pc:docMk/>
            <pc:sldMk cId="1673877359" sldId="407"/>
            <ac:spMk id="27" creationId="{31A52B5C-C4C4-4760-A72B-6C6CBE58F582}"/>
          </ac:spMkLst>
        </pc:spChg>
        <pc:picChg chg="del">
          <ac:chgData name="Caron, Pierre Nicolas" userId="45aae5a3-da2b-41bd-82a4-0ed03e6b72d6" providerId="ADAL" clId="{0A7CC79E-D138-4DEF-9E97-07CBB65E5079}" dt="2022-10-05T14:08:52.493" v="263" actId="478"/>
          <ac:picMkLst>
            <pc:docMk/>
            <pc:sldMk cId="1673877359" sldId="407"/>
            <ac:picMk id="6" creationId="{4A307928-80BC-44BA-AF4A-3477294A24F5}"/>
          </ac:picMkLst>
        </pc:picChg>
        <pc:picChg chg="del">
          <ac:chgData name="Caron, Pierre Nicolas" userId="45aae5a3-da2b-41bd-82a4-0ed03e6b72d6" providerId="ADAL" clId="{0A7CC79E-D138-4DEF-9E97-07CBB65E5079}" dt="2022-10-05T14:08:55.401" v="266" actId="478"/>
          <ac:picMkLst>
            <pc:docMk/>
            <pc:sldMk cId="1673877359" sldId="407"/>
            <ac:picMk id="9" creationId="{9DFD32DE-A03D-42B2-BFC0-BE371CDFC747}"/>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3" y="0"/>
            <a:ext cx="2971853" cy="46173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548" y="0"/>
            <a:ext cx="2971853" cy="461730"/>
          </a:xfrm>
          <a:prstGeom prst="rect">
            <a:avLst/>
          </a:prstGeom>
        </p:spPr>
        <p:txBody>
          <a:bodyPr vert="horz" lIns="91440" tIns="45720" rIns="91440" bIns="45720" rtlCol="0"/>
          <a:lstStyle>
            <a:lvl1pPr algn="r">
              <a:defRPr sz="1200"/>
            </a:lvl1pPr>
          </a:lstStyle>
          <a:p>
            <a:fld id="{49EC759E-C266-4B15-9CBF-77BAF19CF850}" type="datetimeFigureOut">
              <a:rPr lang="fr-FR" smtClean="0"/>
              <a:t>16/02/2023</a:t>
            </a:fld>
            <a:endParaRPr lang="fr-FR" dirty="0"/>
          </a:p>
        </p:txBody>
      </p:sp>
      <p:sp>
        <p:nvSpPr>
          <p:cNvPr id="4" name="Espace réservé du pied de page 3"/>
          <p:cNvSpPr>
            <a:spLocks noGrp="1"/>
          </p:cNvSpPr>
          <p:nvPr>
            <p:ph type="ftr" sz="quarter" idx="2"/>
          </p:nvPr>
        </p:nvSpPr>
        <p:spPr>
          <a:xfrm>
            <a:off x="3" y="8772862"/>
            <a:ext cx="2971853" cy="461729"/>
          </a:xfrm>
          <a:prstGeom prst="rect">
            <a:avLst/>
          </a:prstGeom>
        </p:spPr>
        <p:txBody>
          <a:bodyPr vert="horz" lIns="91440" tIns="45720" rIns="91440" bIns="45720" rtlCol="0" anchor="b"/>
          <a:lstStyle>
            <a:lvl1pPr algn="l">
              <a:defRPr sz="1200"/>
            </a:lvl1pPr>
          </a:lstStyle>
          <a:p>
            <a:r>
              <a:rPr lang="fr-FR" dirty="0"/>
              <a:t>Propriété de Chubb France - Distribution et reproduction interdites</a:t>
            </a:r>
          </a:p>
        </p:txBody>
      </p:sp>
      <p:sp>
        <p:nvSpPr>
          <p:cNvPr id="5" name="Espace réservé du numéro de diapositive 4"/>
          <p:cNvSpPr>
            <a:spLocks noGrp="1"/>
          </p:cNvSpPr>
          <p:nvPr>
            <p:ph type="sldNum" sz="quarter" idx="3"/>
          </p:nvPr>
        </p:nvSpPr>
        <p:spPr>
          <a:xfrm>
            <a:off x="3884548" y="8772862"/>
            <a:ext cx="2971853" cy="461729"/>
          </a:xfrm>
          <a:prstGeom prst="rect">
            <a:avLst/>
          </a:prstGeom>
        </p:spPr>
        <p:txBody>
          <a:bodyPr vert="horz" lIns="91440" tIns="45720" rIns="91440" bIns="45720" rtlCol="0" anchor="b"/>
          <a:lstStyle>
            <a:lvl1pPr algn="r">
              <a:defRPr sz="1200"/>
            </a:lvl1pPr>
          </a:lstStyle>
          <a:p>
            <a:fld id="{A405C176-9878-4144-AB0C-F632E63C8F03}" type="slidenum">
              <a:rPr lang="fr-FR" smtClean="0"/>
              <a:t>‹N°›</a:t>
            </a:fld>
            <a:endParaRPr lang="fr-FR" dirty="0"/>
          </a:p>
        </p:txBody>
      </p:sp>
    </p:spTree>
    <p:extLst>
      <p:ext uri="{BB962C8B-B14F-4D97-AF65-F5344CB8AC3E}">
        <p14:creationId xmlns:p14="http://schemas.microsoft.com/office/powerpoint/2010/main" val="72200412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2"/>
            <a:ext cx="2971800" cy="461804"/>
          </a:xfrm>
          <a:prstGeom prst="rect">
            <a:avLst/>
          </a:prstGeom>
        </p:spPr>
        <p:txBody>
          <a:bodyPr vert="horz" lIns="91440" tIns="45720" rIns="91440" bIns="45720" rtlCol="0"/>
          <a:lstStyle>
            <a:lvl1pPr algn="l">
              <a:defRPr sz="1200"/>
            </a:lvl1pPr>
          </a:lstStyle>
          <a:p>
            <a:endParaRPr lang="en-US" dirty="0"/>
          </a:p>
        </p:txBody>
      </p:sp>
      <p:sp>
        <p:nvSpPr>
          <p:cNvPr id="3" name="Espace réservé de la date 2"/>
          <p:cNvSpPr>
            <a:spLocks noGrp="1"/>
          </p:cNvSpPr>
          <p:nvPr>
            <p:ph type="dt" idx="1"/>
          </p:nvPr>
        </p:nvSpPr>
        <p:spPr>
          <a:xfrm>
            <a:off x="3884613" y="2"/>
            <a:ext cx="2971800" cy="461804"/>
          </a:xfrm>
          <a:prstGeom prst="rect">
            <a:avLst/>
          </a:prstGeom>
        </p:spPr>
        <p:txBody>
          <a:bodyPr vert="horz" lIns="91440" tIns="45720" rIns="91440" bIns="45720" rtlCol="0"/>
          <a:lstStyle>
            <a:lvl1pPr algn="r">
              <a:defRPr sz="1200"/>
            </a:lvl1pPr>
          </a:lstStyle>
          <a:p>
            <a:fld id="{7D97F37F-09B1-4B29-9927-D3D3C0E89B0B}" type="datetimeFigureOut">
              <a:rPr lang="en-US" smtClean="0"/>
              <a:t>2/16/2023</a:t>
            </a:fld>
            <a:endParaRPr lang="en-US" dirty="0"/>
          </a:p>
        </p:txBody>
      </p:sp>
      <p:sp>
        <p:nvSpPr>
          <p:cNvPr id="4" name="Espace réservé de l'image des diapositives 3"/>
          <p:cNvSpPr>
            <a:spLocks noGrp="1" noRot="1" noChangeAspect="1"/>
          </p:cNvSpPr>
          <p:nvPr>
            <p:ph type="sldImg" idx="2"/>
          </p:nvPr>
        </p:nvSpPr>
        <p:spPr>
          <a:xfrm>
            <a:off x="349250" y="692150"/>
            <a:ext cx="6159500" cy="3465513"/>
          </a:xfrm>
          <a:prstGeom prst="rect">
            <a:avLst/>
          </a:prstGeom>
          <a:noFill/>
          <a:ln w="12700">
            <a:solidFill>
              <a:prstClr val="black"/>
            </a:solidFill>
          </a:ln>
        </p:spPr>
        <p:txBody>
          <a:bodyPr vert="horz" lIns="91440" tIns="45720" rIns="91440" bIns="45720" rtlCol="0" anchor="ctr"/>
          <a:lstStyle/>
          <a:p>
            <a:endParaRPr lang="en-US" dirty="0"/>
          </a:p>
        </p:txBody>
      </p:sp>
      <p:sp>
        <p:nvSpPr>
          <p:cNvPr id="5" name="Espace réservé des commentaires 4"/>
          <p:cNvSpPr>
            <a:spLocks noGrp="1"/>
          </p:cNvSpPr>
          <p:nvPr>
            <p:ph type="body" sz="quarter" idx="3"/>
          </p:nvPr>
        </p:nvSpPr>
        <p:spPr>
          <a:xfrm>
            <a:off x="685801" y="4387136"/>
            <a:ext cx="5486400" cy="415623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772670"/>
            <a:ext cx="2971800" cy="461804"/>
          </a:xfrm>
          <a:prstGeom prst="rect">
            <a:avLst/>
          </a:prstGeom>
        </p:spPr>
        <p:txBody>
          <a:bodyPr vert="horz" lIns="91440" tIns="45720" rIns="91440" bIns="45720" rtlCol="0" anchor="b"/>
          <a:lstStyle>
            <a:lvl1pPr algn="l">
              <a:defRPr sz="1200"/>
            </a:lvl1pPr>
          </a:lstStyle>
          <a:p>
            <a:r>
              <a:rPr lang="fr-FR" dirty="0"/>
              <a:t>Propriété de Chubb France - Distribution et reproduction interdites</a:t>
            </a:r>
            <a:endParaRPr lang="en-US" dirty="0"/>
          </a:p>
        </p:txBody>
      </p:sp>
      <p:sp>
        <p:nvSpPr>
          <p:cNvPr id="7" name="Espace réservé du numéro de diapositive 6"/>
          <p:cNvSpPr>
            <a:spLocks noGrp="1"/>
          </p:cNvSpPr>
          <p:nvPr>
            <p:ph type="sldNum" sz="quarter" idx="5"/>
          </p:nvPr>
        </p:nvSpPr>
        <p:spPr>
          <a:xfrm>
            <a:off x="3884613" y="8772670"/>
            <a:ext cx="2971800" cy="461804"/>
          </a:xfrm>
          <a:prstGeom prst="rect">
            <a:avLst/>
          </a:prstGeom>
        </p:spPr>
        <p:txBody>
          <a:bodyPr vert="horz" lIns="91440" tIns="45720" rIns="91440" bIns="45720" rtlCol="0" anchor="b"/>
          <a:lstStyle>
            <a:lvl1pPr algn="r">
              <a:defRPr sz="1200"/>
            </a:lvl1pPr>
          </a:lstStyle>
          <a:p>
            <a:fld id="{A737F486-80D2-4AA6-B466-E7A544642511}" type="slidenum">
              <a:rPr lang="en-US" smtClean="0"/>
              <a:t>‹N°›</a:t>
            </a:fld>
            <a:endParaRPr lang="en-US" dirty="0"/>
          </a:p>
        </p:txBody>
      </p:sp>
    </p:spTree>
    <p:extLst>
      <p:ext uri="{BB962C8B-B14F-4D97-AF65-F5344CB8AC3E}">
        <p14:creationId xmlns:p14="http://schemas.microsoft.com/office/powerpoint/2010/main" val="39419765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_titre_Génériqu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7" y="1838066"/>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8" y="3453804"/>
            <a:ext cx="2821781" cy="529432"/>
          </a:xfrm>
        </p:spPr>
        <p:txBody>
          <a:bodyPr/>
          <a:lstStyle>
            <a:lvl1pPr marL="0" indent="0" algn="l">
              <a:buNone/>
              <a:defRPr sz="825" cap="all" spc="53" baseline="0">
                <a:solidFill>
                  <a:schemeClr val="tx2"/>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2" y="247056"/>
            <a:ext cx="1182833" cy="464684"/>
          </a:xfrm>
          <a:prstGeom prst="rect">
            <a:avLst/>
          </a:prstGeom>
        </p:spPr>
      </p:pic>
      <p:sp>
        <p:nvSpPr>
          <p:cNvPr id="6" name="Slide Number Placeholder 5">
            <a:extLst>
              <a:ext uri="{FF2B5EF4-FFF2-40B4-BE49-F238E27FC236}">
                <a16:creationId xmlns:a16="http://schemas.microsoft.com/office/drawing/2014/main" id="{91D890B2-6BD0-B5A9-8175-7D618EE6959D}"/>
              </a:ext>
            </a:extLst>
          </p:cNvPr>
          <p:cNvSpPr>
            <a:spLocks noGrp="1"/>
          </p:cNvSpPr>
          <p:nvPr>
            <p:ph type="sldNum" sz="quarter" idx="4"/>
          </p:nvPr>
        </p:nvSpPr>
        <p:spPr>
          <a:xfrm>
            <a:off x="8736808"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66932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de separation">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2"/>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2" y="3134917"/>
            <a:ext cx="2651986" cy="1125140"/>
          </a:xfrm>
        </p:spPr>
        <p:txBody>
          <a:bodyPr/>
          <a:lstStyle>
            <a:lvl1pPr marL="0" indent="0">
              <a:buNone/>
              <a:defRPr sz="1350" b="0">
                <a:solidFill>
                  <a:schemeClr val="tx2"/>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122639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e separation- couverture">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2"/>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2" y="3134917"/>
            <a:ext cx="2651986" cy="1125140"/>
          </a:xfrm>
        </p:spPr>
        <p:txBody>
          <a:bodyPr/>
          <a:lstStyle>
            <a:lvl1pPr marL="0" indent="0">
              <a:buNone/>
              <a:defRPr sz="1350" b="0">
                <a:solidFill>
                  <a:schemeClr val="tx2"/>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sp>
        <p:nvSpPr>
          <p:cNvPr id="8" name="Text Placeholder 7">
            <a:extLst>
              <a:ext uri="{FF2B5EF4-FFF2-40B4-BE49-F238E27FC236}">
                <a16:creationId xmlns:a16="http://schemas.microsoft.com/office/drawing/2014/main" id="{DF5D23C6-7993-9048-204C-AC379932F652}"/>
              </a:ext>
            </a:extLst>
          </p:cNvPr>
          <p:cNvSpPr>
            <a:spLocks noGrp="1" noChangeAspect="1"/>
          </p:cNvSpPr>
          <p:nvPr>
            <p:ph type="body" sz="quarter" idx="14" hasCustomPrompt="1"/>
          </p:nvPr>
        </p:nvSpPr>
        <p:spPr>
          <a:xfrm>
            <a:off x="7718513" y="247054"/>
            <a:ext cx="1182600" cy="464400"/>
          </a:xfrm>
          <a:blipFill>
            <a:blip r:embed="rId2"/>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
        <p:nvSpPr>
          <p:cNvPr id="12" name="Text Placeholder 7">
            <a:extLst>
              <a:ext uri="{FF2B5EF4-FFF2-40B4-BE49-F238E27FC236}">
                <a16:creationId xmlns:a16="http://schemas.microsoft.com/office/drawing/2014/main" id="{D0D4EB98-4D21-04A6-3E82-81F85342C53E}"/>
              </a:ext>
            </a:extLst>
          </p:cNvPr>
          <p:cNvSpPr>
            <a:spLocks noGrp="1" noChangeAspect="1"/>
          </p:cNvSpPr>
          <p:nvPr>
            <p:ph type="body" sz="quarter" idx="15" hasCustomPrompt="1"/>
          </p:nvPr>
        </p:nvSpPr>
        <p:spPr>
          <a:xfrm>
            <a:off x="6210299" y="3134700"/>
            <a:ext cx="2070900" cy="2008800"/>
          </a:xfrm>
          <a:blipFill>
            <a:blip r:embed="rId3"/>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Tree>
    <p:extLst>
      <p:ext uri="{BB962C8B-B14F-4D97-AF65-F5344CB8AC3E}">
        <p14:creationId xmlns:p14="http://schemas.microsoft.com/office/powerpoint/2010/main" val="3616436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lide de separation-Génériqu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6"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6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2"/>
            <a:ext cx="4158854" cy="778193"/>
          </a:xfrm>
        </p:spPr>
        <p:txBody>
          <a:bodyPr anchor="ctr"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1" y="3133726"/>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2" y="3134917"/>
            <a:ext cx="2651986" cy="1125140"/>
          </a:xfrm>
        </p:spPr>
        <p:txBody>
          <a:bodyPr/>
          <a:lstStyle>
            <a:lvl1pPr marL="0" indent="0">
              <a:buNone/>
              <a:defRPr sz="1350" b="0">
                <a:solidFill>
                  <a:schemeClr val="tx2"/>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39B770C-F11E-5651-83B9-6CC86156AF5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2" y="75199"/>
            <a:ext cx="1182833" cy="464684"/>
          </a:xfrm>
          <a:prstGeom prst="rect">
            <a:avLst/>
          </a:prstGeom>
        </p:spPr>
      </p:pic>
    </p:spTree>
    <p:extLst>
      <p:ext uri="{BB962C8B-B14F-4D97-AF65-F5344CB8AC3E}">
        <p14:creationId xmlns:p14="http://schemas.microsoft.com/office/powerpoint/2010/main" val="21262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lide de separation-Innovation">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6"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A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2"/>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1" y="3133726"/>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2" y="3134917"/>
            <a:ext cx="2651986" cy="1125140"/>
          </a:xfrm>
        </p:spPr>
        <p:txBody>
          <a:bodyPr/>
          <a:lstStyle>
            <a:lvl1pPr marL="0" indent="0">
              <a:buNone/>
              <a:defRPr sz="1350" b="0">
                <a:solidFill>
                  <a:schemeClr val="tx2"/>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5B33A84C-D706-C891-15EE-633C499096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2" y="75199"/>
            <a:ext cx="1182833" cy="464684"/>
          </a:xfrm>
          <a:prstGeom prst="rect">
            <a:avLst/>
          </a:prstGeom>
        </p:spPr>
      </p:pic>
    </p:spTree>
    <p:extLst>
      <p:ext uri="{BB962C8B-B14F-4D97-AF65-F5344CB8AC3E}">
        <p14:creationId xmlns:p14="http://schemas.microsoft.com/office/powerpoint/2010/main" val="14808071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lide de separation-incendi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6"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2"/>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1" y="3133726"/>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2" y="3134917"/>
            <a:ext cx="2651986" cy="1125140"/>
          </a:xfrm>
        </p:spPr>
        <p:txBody>
          <a:bodyPr/>
          <a:lstStyle>
            <a:lvl1pPr marL="0" indent="0">
              <a:buNone/>
              <a:defRPr sz="1350" b="0">
                <a:solidFill>
                  <a:schemeClr val="tx2"/>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8BDBEC30-E558-1B40-FC34-3341D16EF63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2" y="75199"/>
            <a:ext cx="1182833" cy="464684"/>
          </a:xfrm>
          <a:prstGeom prst="rect">
            <a:avLst/>
          </a:prstGeom>
        </p:spPr>
      </p:pic>
    </p:spTree>
    <p:extLst>
      <p:ext uri="{BB962C8B-B14F-4D97-AF65-F5344CB8AC3E}">
        <p14:creationId xmlns:p14="http://schemas.microsoft.com/office/powerpoint/2010/main" val="1533426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lide de separation-Securité électroniqu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6"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2"/>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1" y="3133726"/>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2" y="3134917"/>
            <a:ext cx="2651986" cy="1125140"/>
          </a:xfrm>
        </p:spPr>
        <p:txBody>
          <a:bodyPr/>
          <a:lstStyle>
            <a:lvl1pPr marL="0" indent="0">
              <a:buNone/>
              <a:defRPr sz="1350" b="0">
                <a:solidFill>
                  <a:schemeClr val="tx2"/>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227CA0B4-599B-979D-1A6B-23859CC6B6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2" y="75199"/>
            <a:ext cx="1182833" cy="464684"/>
          </a:xfrm>
          <a:prstGeom prst="rect">
            <a:avLst/>
          </a:prstGeom>
        </p:spPr>
      </p:pic>
    </p:spTree>
    <p:extLst>
      <p:ext uri="{BB962C8B-B14F-4D97-AF65-F5344CB8AC3E}">
        <p14:creationId xmlns:p14="http://schemas.microsoft.com/office/powerpoint/2010/main" val="29087453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lide de separation-RS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6"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1DB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2"/>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1" y="3133726"/>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2" y="3134917"/>
            <a:ext cx="2651986" cy="1125140"/>
          </a:xfrm>
        </p:spPr>
        <p:txBody>
          <a:bodyPr/>
          <a:lstStyle>
            <a:lvl1pPr marL="0" indent="0">
              <a:buNone/>
              <a:defRPr sz="1350" b="0">
                <a:solidFill>
                  <a:schemeClr val="tx2"/>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6A0F013B-DA24-1740-FEB0-0D075738457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2" y="75199"/>
            <a:ext cx="1182833" cy="464684"/>
          </a:xfrm>
          <a:prstGeom prst="rect">
            <a:avLst/>
          </a:prstGeom>
        </p:spPr>
      </p:pic>
    </p:spTree>
    <p:extLst>
      <p:ext uri="{BB962C8B-B14F-4D97-AF65-F5344CB8AC3E}">
        <p14:creationId xmlns:p14="http://schemas.microsoft.com/office/powerpoint/2010/main" val="22586351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lide de separation-RH">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6"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2"/>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1" y="3133726"/>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2" y="3134917"/>
            <a:ext cx="2651986" cy="1125140"/>
          </a:xfrm>
        </p:spPr>
        <p:txBody>
          <a:bodyPr/>
          <a:lstStyle>
            <a:lvl1pPr marL="0" indent="0">
              <a:buNone/>
              <a:defRPr sz="1350" b="0">
                <a:solidFill>
                  <a:schemeClr val="tx2"/>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AA72D3C1-D5FF-152B-7131-53D7A3453C1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2" y="75199"/>
            <a:ext cx="1182833" cy="464684"/>
          </a:xfrm>
          <a:prstGeom prst="rect">
            <a:avLst/>
          </a:prstGeom>
        </p:spPr>
      </p:pic>
    </p:spTree>
    <p:extLst>
      <p:ext uri="{BB962C8B-B14F-4D97-AF65-F5344CB8AC3E}">
        <p14:creationId xmlns:p14="http://schemas.microsoft.com/office/powerpoint/2010/main" val="3009999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lide de separation-Chubb visiON+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6"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58B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2"/>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1" y="3133726"/>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2" y="3134917"/>
            <a:ext cx="2651986" cy="1125140"/>
          </a:xfrm>
        </p:spPr>
        <p:txBody>
          <a:bodyPr/>
          <a:lstStyle>
            <a:lvl1pPr marL="0" indent="0">
              <a:buNone/>
              <a:defRPr sz="1350" b="0">
                <a:solidFill>
                  <a:schemeClr val="tx2"/>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B4B4486-3C15-02B2-3941-B1455E2559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2" y="75199"/>
            <a:ext cx="1182833" cy="464684"/>
          </a:xfrm>
          <a:prstGeom prst="rect">
            <a:avLst/>
          </a:prstGeom>
        </p:spPr>
      </p:pic>
    </p:spTree>
    <p:extLst>
      <p:ext uri="{BB962C8B-B14F-4D97-AF65-F5344CB8AC3E}">
        <p14:creationId xmlns:p14="http://schemas.microsoft.com/office/powerpoint/2010/main" val="14231358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6"/>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5E7B15-1AED-F9E3-2247-982925817822}"/>
              </a:ext>
            </a:extLst>
          </p:cNvPr>
          <p:cNvSpPr>
            <a:spLocks noGrp="1"/>
          </p:cNvSpPr>
          <p:nvPr>
            <p:ph sz="half" idx="2"/>
          </p:nvPr>
        </p:nvSpPr>
        <p:spPr>
          <a:xfrm>
            <a:off x="4808831" y="1057277"/>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dirty="0"/>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5" y="3836506"/>
            <a:ext cx="8195444" cy="566426"/>
          </a:xfrm>
        </p:spPr>
        <p:txBody>
          <a:bodyPr anchor="t" anchorCtr="0"/>
          <a:lstStyle>
            <a:lvl1pPr marL="0" marR="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Tree>
    <p:extLst>
      <p:ext uri="{BB962C8B-B14F-4D97-AF65-F5344CB8AC3E}">
        <p14:creationId xmlns:p14="http://schemas.microsoft.com/office/powerpoint/2010/main" val="345084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Slide_titre_securité-electroniqu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7" y="1838066"/>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8" y="3453804"/>
            <a:ext cx="2821781" cy="529432"/>
          </a:xfrm>
        </p:spPr>
        <p:txBody>
          <a:bodyPr/>
          <a:lstStyle>
            <a:lvl1pPr marL="0" indent="0" algn="l">
              <a:buNone/>
              <a:defRPr sz="825" cap="all" spc="53" baseline="0">
                <a:solidFill>
                  <a:schemeClr val="tx2"/>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2" y="247056"/>
            <a:ext cx="1182833" cy="464684"/>
          </a:xfrm>
          <a:prstGeom prst="rect">
            <a:avLst/>
          </a:prstGeom>
        </p:spPr>
      </p:pic>
      <p:sp>
        <p:nvSpPr>
          <p:cNvPr id="6" name="Slide Number Placeholder 5">
            <a:extLst>
              <a:ext uri="{FF2B5EF4-FFF2-40B4-BE49-F238E27FC236}">
                <a16:creationId xmlns:a16="http://schemas.microsoft.com/office/drawing/2014/main" id="{E34C9B88-6F94-F6DA-10FF-4CF8C95633C2}"/>
              </a:ext>
            </a:extLst>
          </p:cNvPr>
          <p:cNvSpPr>
            <a:spLocks noGrp="1"/>
          </p:cNvSpPr>
          <p:nvPr>
            <p:ph type="sldNum" sz="quarter" idx="4"/>
          </p:nvPr>
        </p:nvSpPr>
        <p:spPr>
          <a:xfrm>
            <a:off x="8736808"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40428612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6"/>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dirty="0"/>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5" y="3836506"/>
            <a:ext cx="8195444" cy="566426"/>
          </a:xfrm>
        </p:spPr>
        <p:txBody>
          <a:bodyPr anchor="t" anchorCtr="0"/>
          <a:lstStyle>
            <a:lvl1pPr marL="0" marR="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
        <p:nvSpPr>
          <p:cNvPr id="10" name="Content Placeholder 2">
            <a:extLst>
              <a:ext uri="{FF2B5EF4-FFF2-40B4-BE49-F238E27FC236}">
                <a16:creationId xmlns:a16="http://schemas.microsoft.com/office/drawing/2014/main" id="{F264E760-83DC-F441-8F32-E70A0D4F696C}"/>
              </a:ext>
            </a:extLst>
          </p:cNvPr>
          <p:cNvSpPr>
            <a:spLocks noGrp="1"/>
          </p:cNvSpPr>
          <p:nvPr>
            <p:ph sz="half" idx="15"/>
          </p:nvPr>
        </p:nvSpPr>
        <p:spPr>
          <a:xfrm>
            <a:off x="3292530" y="1059583"/>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63381D5-90FA-5347-9058-012A42C930DC}"/>
              </a:ext>
            </a:extLst>
          </p:cNvPr>
          <p:cNvSpPr>
            <a:spLocks noGrp="1"/>
          </p:cNvSpPr>
          <p:nvPr>
            <p:ph sz="half" idx="16"/>
          </p:nvPr>
        </p:nvSpPr>
        <p:spPr>
          <a:xfrm>
            <a:off x="6104046" y="1059583"/>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80443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5A9DE1F-13ED-C433-E393-2F16097C7023}"/>
              </a:ext>
            </a:extLst>
          </p:cNvPr>
          <p:cNvSpPr>
            <a:spLocks noGrp="1"/>
          </p:cNvSpPr>
          <p:nvPr>
            <p:ph sz="half" idx="13"/>
          </p:nvPr>
        </p:nvSpPr>
        <p:spPr>
          <a:xfrm>
            <a:off x="481014" y="1320704"/>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505B8BF-D966-53F2-E21D-202C5F3772C7}"/>
              </a:ext>
            </a:extLst>
          </p:cNvPr>
          <p:cNvSpPr>
            <a:spLocks noGrp="1"/>
          </p:cNvSpPr>
          <p:nvPr>
            <p:ph sz="half" idx="2"/>
          </p:nvPr>
        </p:nvSpPr>
        <p:spPr>
          <a:xfrm>
            <a:off x="4638675" y="1320704"/>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013D3782-749E-3D18-CEA1-C2F6A02EEEC1}"/>
              </a:ext>
            </a:extLst>
          </p:cNvPr>
          <p:cNvSpPr>
            <a:spLocks noGrp="1"/>
          </p:cNvSpPr>
          <p:nvPr>
            <p:ph type="body" idx="1"/>
          </p:nvPr>
        </p:nvSpPr>
        <p:spPr>
          <a:xfrm>
            <a:off x="481015" y="907496"/>
            <a:ext cx="3886200" cy="364329"/>
          </a:xfrm>
        </p:spPr>
        <p:txBody>
          <a:bodyPr anchor="b"/>
          <a:lstStyle>
            <a:lvl1pPr marL="0" indent="0">
              <a:buNone/>
              <a:defRPr sz="1350" b="1">
                <a:solidFill>
                  <a:srgbClr val="00A0E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C5183C6E-3407-0FA3-A16D-23C4DCF3AC63}"/>
              </a:ext>
            </a:extLst>
          </p:cNvPr>
          <p:cNvSpPr>
            <a:spLocks noGrp="1"/>
          </p:cNvSpPr>
          <p:nvPr>
            <p:ph type="body" sz="quarter" idx="3"/>
          </p:nvPr>
        </p:nvSpPr>
        <p:spPr>
          <a:xfrm>
            <a:off x="4638676" y="907496"/>
            <a:ext cx="3886201" cy="364329"/>
          </a:xfrm>
        </p:spPr>
        <p:txBody>
          <a:bodyPr anchor="b"/>
          <a:lstStyle>
            <a:lvl1pPr marL="0" indent="0">
              <a:buNone/>
              <a:defRPr sz="1350" b="1">
                <a:solidFill>
                  <a:srgbClr val="00A0E4"/>
                </a:solidFill>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US"/>
              <a:t>Click to edit Master text styles</a:t>
            </a:r>
          </a:p>
        </p:txBody>
      </p:sp>
      <p:sp>
        <p:nvSpPr>
          <p:cNvPr id="9" name="Slide Number Placeholder 8">
            <a:extLst>
              <a:ext uri="{FF2B5EF4-FFF2-40B4-BE49-F238E27FC236}">
                <a16:creationId xmlns:a16="http://schemas.microsoft.com/office/drawing/2014/main" id="{307829C5-6FBE-395E-FD29-2EC280CD546F}"/>
              </a:ext>
            </a:extLst>
          </p:cNvPr>
          <p:cNvSpPr>
            <a:spLocks noGrp="1"/>
          </p:cNvSpPr>
          <p:nvPr>
            <p:ph type="sldNum" sz="quarter" idx="12"/>
          </p:nvPr>
        </p:nvSpPr>
        <p:spPr/>
        <p:txBody>
          <a:bodyPr/>
          <a:lstStyle/>
          <a:p>
            <a:fld id="{BE375096-6367-4A46-9B35-1C341654C780}" type="slidenum">
              <a:rPr lang="en-US" smtClean="0"/>
              <a:t>‹N°›</a:t>
            </a:fld>
            <a:endParaRPr lang="en-US" dirty="0"/>
          </a:p>
        </p:txBody>
      </p:sp>
      <p:sp>
        <p:nvSpPr>
          <p:cNvPr id="2" name="Title 1">
            <a:extLst>
              <a:ext uri="{FF2B5EF4-FFF2-40B4-BE49-F238E27FC236}">
                <a16:creationId xmlns:a16="http://schemas.microsoft.com/office/drawing/2014/main" id="{2C544070-F48D-69A3-7C84-CEA108A859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553154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8877-2720-4F63-8769-91D255BB1937}"/>
              </a:ext>
            </a:extLst>
          </p:cNvPr>
          <p:cNvSpPr>
            <a:spLocks noGrp="1"/>
          </p:cNvSpPr>
          <p:nvPr>
            <p:ph type="title"/>
          </p:nvPr>
        </p:nvSpPr>
        <p:spPr/>
        <p:txBody>
          <a:bodyPr/>
          <a:lstStyle>
            <a:lvl1pPr>
              <a:defRPr/>
            </a:lvl1pPr>
          </a:lstStyle>
          <a:p>
            <a:endParaRPr lang="fr-FR" noProof="0" dirty="0"/>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40270568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21D898-942E-4091-667F-13F1D741B349}"/>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2072243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664" y="0"/>
            <a:ext cx="8229600" cy="857250"/>
          </a:xfrm>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D74C172C-BCB5-7D50-C64A-05F1AB5EAD03}"/>
              </a:ext>
            </a:extLst>
          </p:cNvPr>
          <p:cNvSpPr>
            <a:spLocks noGrp="1"/>
          </p:cNvSpPr>
          <p:nvPr>
            <p:ph type="sldNum" sz="quarter" idx="4"/>
          </p:nvPr>
        </p:nvSpPr>
        <p:spPr>
          <a:xfrm>
            <a:off x="8736808"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40467656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Diapositive de titr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FBF1C0E-68FA-6ED2-9D00-1B3F7C5EA5B6}"/>
              </a:ext>
            </a:extLst>
          </p:cNvPr>
          <p:cNvSpPr>
            <a:spLocks noGrp="1"/>
          </p:cNvSpPr>
          <p:nvPr>
            <p:ph type="sldNum" sz="quarter" idx="4"/>
          </p:nvPr>
        </p:nvSpPr>
        <p:spPr>
          <a:xfrm>
            <a:off x="8736808"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4522816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9B3CE357-6969-554C-DDF0-9268A3DC780A}"/>
              </a:ext>
            </a:extLst>
          </p:cNvPr>
          <p:cNvSpPr>
            <a:spLocks noGrp="1"/>
          </p:cNvSpPr>
          <p:nvPr>
            <p:ph type="sldNum" sz="quarter" idx="4"/>
          </p:nvPr>
        </p:nvSpPr>
        <p:spPr>
          <a:xfrm>
            <a:off x="8736808"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349424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15B32075-EB7F-DEF9-AF77-F6CCF8113931}"/>
              </a:ext>
            </a:extLst>
          </p:cNvPr>
          <p:cNvSpPr>
            <a:spLocks noGrp="1"/>
          </p:cNvSpPr>
          <p:nvPr>
            <p:ph type="sldNum" sz="quarter" idx="4"/>
          </p:nvPr>
        </p:nvSpPr>
        <p:spPr>
          <a:xfrm>
            <a:off x="8736808"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12041218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re et contenu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3" y="1057276"/>
            <a:ext cx="8181975" cy="379988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103907282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1513087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Slide_titre_RS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7" y="1838066"/>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8" y="3453804"/>
            <a:ext cx="2821781" cy="529432"/>
          </a:xfrm>
        </p:spPr>
        <p:txBody>
          <a:bodyPr/>
          <a:lstStyle>
            <a:lvl1pPr marL="0" indent="0" algn="l">
              <a:buNone/>
              <a:defRPr sz="825" cap="all" spc="53" baseline="0">
                <a:solidFill>
                  <a:schemeClr val="tx2"/>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2" y="247056"/>
            <a:ext cx="1182833" cy="464684"/>
          </a:xfrm>
          <a:prstGeom prst="rect">
            <a:avLst/>
          </a:prstGeom>
        </p:spPr>
      </p:pic>
      <p:sp>
        <p:nvSpPr>
          <p:cNvPr id="6" name="Slide Number Placeholder 5">
            <a:extLst>
              <a:ext uri="{FF2B5EF4-FFF2-40B4-BE49-F238E27FC236}">
                <a16:creationId xmlns:a16="http://schemas.microsoft.com/office/drawing/2014/main" id="{2AFD84DF-8FD5-0C62-8EAA-E637FE7BF251}"/>
              </a:ext>
            </a:extLst>
          </p:cNvPr>
          <p:cNvSpPr>
            <a:spLocks noGrp="1"/>
          </p:cNvSpPr>
          <p:nvPr>
            <p:ph type="sldNum" sz="quarter" idx="4"/>
          </p:nvPr>
        </p:nvSpPr>
        <p:spPr>
          <a:xfrm>
            <a:off x="8736808"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8460448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Titre et 3 Colon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numCol="3" spcCol="18000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849187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itre contenu et image à droite">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2FF3DB1D-13DA-DB40-8A89-C8EAB61D0C57}"/>
              </a:ext>
            </a:extLst>
          </p:cNvPr>
          <p:cNvSpPr>
            <a:spLocks noGrp="1"/>
          </p:cNvSpPr>
          <p:nvPr>
            <p:ph type="pic" sz="quarter" idx="14"/>
          </p:nvPr>
        </p:nvSpPr>
        <p:spPr>
          <a:xfrm>
            <a:off x="4099323" y="0"/>
            <a:ext cx="5044678" cy="5143500"/>
          </a:xfrm>
          <a:custGeom>
            <a:avLst/>
            <a:gdLst>
              <a:gd name="connsiteX0" fmla="*/ 1026546 w 6726237"/>
              <a:gd name="connsiteY0" fmla="*/ 0 h 6858000"/>
              <a:gd name="connsiteX1" fmla="*/ 6726237 w 6726237"/>
              <a:gd name="connsiteY1" fmla="*/ 0 h 6858000"/>
              <a:gd name="connsiteX2" fmla="*/ 6726237 w 6726237"/>
              <a:gd name="connsiteY2" fmla="*/ 6858000 h 6858000"/>
              <a:gd name="connsiteX3" fmla="*/ 0 w 6726237"/>
              <a:gd name="connsiteY3" fmla="*/ 6858000 h 6858000"/>
              <a:gd name="connsiteX4" fmla="*/ 0 w 6726237"/>
              <a:gd name="connsiteY4" fmla="*/ 6856667 h 6858000"/>
              <a:gd name="connsiteX5" fmla="*/ 3202517 w 6726237"/>
              <a:gd name="connsiteY5" fmla="*/ 6856667 h 6858000"/>
              <a:gd name="connsiteX6" fmla="*/ 1026546 w 672623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6237" h="6858000">
                <a:moveTo>
                  <a:pt x="1026546" y="0"/>
                </a:moveTo>
                <a:lnTo>
                  <a:pt x="6726237" y="0"/>
                </a:lnTo>
                <a:lnTo>
                  <a:pt x="6726237" y="6858000"/>
                </a:lnTo>
                <a:lnTo>
                  <a:pt x="0" y="6858000"/>
                </a:lnTo>
                <a:lnTo>
                  <a:pt x="0" y="6856667"/>
                </a:lnTo>
                <a:lnTo>
                  <a:pt x="3202517" y="6856667"/>
                </a:lnTo>
                <a:cubicBezTo>
                  <a:pt x="1889153" y="5094986"/>
                  <a:pt x="1132032" y="2771966"/>
                  <a:pt x="1026546" y="0"/>
                </a:cubicBezTo>
                <a:close/>
              </a:path>
            </a:pathLst>
          </a:custGeom>
          <a:no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4021931" cy="3135664"/>
          </a:xfrm>
        </p:spPr>
        <p:txBody>
          <a:bodyPr numCol="1" spcCol="180000"/>
          <a:lstStyle>
            <a:lvl3pPr>
              <a:spcBef>
                <a:spcPts val="825"/>
              </a:spcBef>
              <a:defRPr/>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226390869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itre et contenu étro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0"/>
            <a:ext cx="2636042" cy="3110573"/>
          </a:xfrm>
        </p:spPr>
        <p:txBody>
          <a:bodyPr/>
          <a:lstStyle>
            <a:lvl1pPr>
              <a:defRPr sz="900"/>
            </a:lvl1pPr>
            <a:lvl2pPr>
              <a:defRPr sz="825"/>
            </a:lvl2pPr>
            <a:lvl3pPr>
              <a:defRPr sz="825"/>
            </a:lvl3pPr>
            <a:lvl4pPr>
              <a:defRPr sz="788"/>
            </a:lvl4pPr>
            <a:lvl5pPr>
              <a:defRPr sz="7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267031592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494445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 couverture">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Text Placeholder 7">
            <a:extLst>
              <a:ext uri="{FF2B5EF4-FFF2-40B4-BE49-F238E27FC236}">
                <a16:creationId xmlns:a16="http://schemas.microsoft.com/office/drawing/2014/main" id="{DF5D23C6-7993-9048-204C-AC379932F652}"/>
              </a:ext>
            </a:extLst>
          </p:cNvPr>
          <p:cNvSpPr>
            <a:spLocks noGrp="1" noChangeAspect="1"/>
          </p:cNvSpPr>
          <p:nvPr>
            <p:ph type="body" sz="quarter" idx="14" hasCustomPrompt="1"/>
          </p:nvPr>
        </p:nvSpPr>
        <p:spPr>
          <a:xfrm>
            <a:off x="7718513" y="247054"/>
            <a:ext cx="1182600" cy="464400"/>
          </a:xfrm>
          <a:blipFill>
            <a:blip r:embed="rId2"/>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dirty="0"/>
              <a:t> </a:t>
            </a:r>
          </a:p>
        </p:txBody>
      </p:sp>
      <p:sp>
        <p:nvSpPr>
          <p:cNvPr id="12" name="Text Placeholder 7">
            <a:extLst>
              <a:ext uri="{FF2B5EF4-FFF2-40B4-BE49-F238E27FC236}">
                <a16:creationId xmlns:a16="http://schemas.microsoft.com/office/drawing/2014/main" id="{D0D4EB98-4D21-04A6-3E82-81F85342C53E}"/>
              </a:ext>
            </a:extLst>
          </p:cNvPr>
          <p:cNvSpPr>
            <a:spLocks noGrp="1" noChangeAspect="1"/>
          </p:cNvSpPr>
          <p:nvPr>
            <p:ph type="body" sz="quarter" idx="15" hasCustomPrompt="1"/>
          </p:nvPr>
        </p:nvSpPr>
        <p:spPr>
          <a:xfrm>
            <a:off x="6210299" y="3134700"/>
            <a:ext cx="2070900" cy="2008800"/>
          </a:xfrm>
          <a:blipFill>
            <a:blip r:embed="rId3"/>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dirty="0"/>
              <a:t> </a:t>
            </a:r>
          </a:p>
        </p:txBody>
      </p:sp>
    </p:spTree>
    <p:extLst>
      <p:ext uri="{BB962C8B-B14F-4D97-AF65-F5344CB8AC3E}">
        <p14:creationId xmlns:p14="http://schemas.microsoft.com/office/powerpoint/2010/main" val="317017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Génériqu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6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3" name="Graphic 12">
            <a:extLst>
              <a:ext uri="{FF2B5EF4-FFF2-40B4-BE49-F238E27FC236}">
                <a16:creationId xmlns:a16="http://schemas.microsoft.com/office/drawing/2014/main" id="{2C785CB7-B285-C944-B281-1C2C161F5F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8281" y="247055"/>
            <a:ext cx="1182833" cy="464684"/>
          </a:xfrm>
          <a:prstGeom prst="rect">
            <a:avLst/>
          </a:prstGeom>
        </p:spPr>
      </p:pic>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9266160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Innovation">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A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3" name="Graphic 12">
            <a:extLst>
              <a:ext uri="{FF2B5EF4-FFF2-40B4-BE49-F238E27FC236}">
                <a16:creationId xmlns:a16="http://schemas.microsoft.com/office/drawing/2014/main" id="{2C785CB7-B285-C944-B281-1C2C161F5F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8281" y="247055"/>
            <a:ext cx="1182833" cy="464684"/>
          </a:xfrm>
          <a:prstGeom prst="rect">
            <a:avLst/>
          </a:prstGeom>
        </p:spPr>
      </p:pic>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382391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incendi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3" name="Graphic 12">
            <a:extLst>
              <a:ext uri="{FF2B5EF4-FFF2-40B4-BE49-F238E27FC236}">
                <a16:creationId xmlns:a16="http://schemas.microsoft.com/office/drawing/2014/main" id="{2C785CB7-B285-C944-B281-1C2C161F5F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8281" y="247055"/>
            <a:ext cx="1182833" cy="464684"/>
          </a:xfrm>
          <a:prstGeom prst="rect">
            <a:avLst/>
          </a:prstGeom>
        </p:spPr>
      </p:pic>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7170326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Securité électroniqu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3" name="Graphic 12">
            <a:extLst>
              <a:ext uri="{FF2B5EF4-FFF2-40B4-BE49-F238E27FC236}">
                <a16:creationId xmlns:a16="http://schemas.microsoft.com/office/drawing/2014/main" id="{2C785CB7-B285-C944-B281-1C2C161F5F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8281" y="247055"/>
            <a:ext cx="1182833" cy="464684"/>
          </a:xfrm>
          <a:prstGeom prst="rect">
            <a:avLst/>
          </a:prstGeom>
        </p:spPr>
      </p:pic>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574297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RS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1DB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3" name="Graphic 12">
            <a:extLst>
              <a:ext uri="{FF2B5EF4-FFF2-40B4-BE49-F238E27FC236}">
                <a16:creationId xmlns:a16="http://schemas.microsoft.com/office/drawing/2014/main" id="{2C785CB7-B285-C944-B281-1C2C161F5F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8281" y="247055"/>
            <a:ext cx="1182833" cy="464684"/>
          </a:xfrm>
          <a:prstGeom prst="rect">
            <a:avLst/>
          </a:prstGeom>
        </p:spPr>
      </p:pic>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9850702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Slide_titre_incendi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7" y="1838066"/>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8" y="3453804"/>
            <a:ext cx="2821781" cy="529432"/>
          </a:xfrm>
        </p:spPr>
        <p:txBody>
          <a:bodyPr/>
          <a:lstStyle>
            <a:lvl1pPr marL="0" indent="0" algn="l">
              <a:buNone/>
              <a:defRPr sz="825" cap="all" spc="53" baseline="0">
                <a:solidFill>
                  <a:schemeClr val="tx2"/>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2" y="247056"/>
            <a:ext cx="1182833" cy="464684"/>
          </a:xfrm>
          <a:prstGeom prst="rect">
            <a:avLst/>
          </a:prstGeom>
        </p:spPr>
      </p:pic>
      <p:sp>
        <p:nvSpPr>
          <p:cNvPr id="6" name="Slide Number Placeholder 5">
            <a:extLst>
              <a:ext uri="{FF2B5EF4-FFF2-40B4-BE49-F238E27FC236}">
                <a16:creationId xmlns:a16="http://schemas.microsoft.com/office/drawing/2014/main" id="{6C4C8C15-56AC-FCBA-60C7-240F19D7843F}"/>
              </a:ext>
            </a:extLst>
          </p:cNvPr>
          <p:cNvSpPr>
            <a:spLocks noGrp="1"/>
          </p:cNvSpPr>
          <p:nvPr>
            <p:ph type="sldNum" sz="quarter" idx="4"/>
          </p:nvPr>
        </p:nvSpPr>
        <p:spPr>
          <a:xfrm>
            <a:off x="8736808"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5378878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RH">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3" name="Graphic 12">
            <a:extLst>
              <a:ext uri="{FF2B5EF4-FFF2-40B4-BE49-F238E27FC236}">
                <a16:creationId xmlns:a16="http://schemas.microsoft.com/office/drawing/2014/main" id="{2C785CB7-B285-C944-B281-1C2C161F5F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8281" y="247055"/>
            <a:ext cx="1182833" cy="464684"/>
          </a:xfrm>
          <a:prstGeom prst="rect">
            <a:avLst/>
          </a:prstGeom>
        </p:spPr>
      </p:pic>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60020637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Chubb visiON+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58B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dirty="0"/>
          </a:p>
        </p:txBody>
      </p:sp>
      <p:pic>
        <p:nvPicPr>
          <p:cNvPr id="13" name="Graphic 12">
            <a:extLst>
              <a:ext uri="{FF2B5EF4-FFF2-40B4-BE49-F238E27FC236}">
                <a16:creationId xmlns:a16="http://schemas.microsoft.com/office/drawing/2014/main" id="{2C785CB7-B285-C944-B281-1C2C161F5FE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18281" y="247055"/>
            <a:ext cx="1182833" cy="464684"/>
          </a:xfrm>
          <a:prstGeom prst="rect">
            <a:avLst/>
          </a:prstGeom>
        </p:spPr>
      </p:pic>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58585350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985E7B15-1AED-F9E3-2247-982925817822}"/>
              </a:ext>
            </a:extLst>
          </p:cNvPr>
          <p:cNvSpPr>
            <a:spLocks noGrp="1"/>
          </p:cNvSpPr>
          <p:nvPr>
            <p:ph sz="half" idx="2"/>
          </p:nvPr>
        </p:nvSpPr>
        <p:spPr>
          <a:xfrm>
            <a:off x="4808831" y="1057276"/>
            <a:ext cx="3861000" cy="27295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dirty="0"/>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dirty="0"/>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master text style</a:t>
            </a:r>
          </a:p>
        </p:txBody>
      </p:sp>
    </p:spTree>
    <p:extLst>
      <p:ext uri="{BB962C8B-B14F-4D97-AF65-F5344CB8AC3E}">
        <p14:creationId xmlns:p14="http://schemas.microsoft.com/office/powerpoint/2010/main" val="36513311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3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2565000" cy="27295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dirty="0"/>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dirty="0"/>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master text style</a:t>
            </a:r>
          </a:p>
        </p:txBody>
      </p:sp>
      <p:sp>
        <p:nvSpPr>
          <p:cNvPr id="10" name="Content Placeholder 2">
            <a:extLst>
              <a:ext uri="{FF2B5EF4-FFF2-40B4-BE49-F238E27FC236}">
                <a16:creationId xmlns:a16="http://schemas.microsoft.com/office/drawing/2014/main" id="{F264E760-83DC-F441-8F32-E70A0D4F696C}"/>
              </a:ext>
            </a:extLst>
          </p:cNvPr>
          <p:cNvSpPr>
            <a:spLocks noGrp="1"/>
          </p:cNvSpPr>
          <p:nvPr>
            <p:ph sz="half" idx="15"/>
          </p:nvPr>
        </p:nvSpPr>
        <p:spPr>
          <a:xfrm>
            <a:off x="3292530" y="1059582"/>
            <a:ext cx="2565000" cy="27295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a:extLst>
              <a:ext uri="{FF2B5EF4-FFF2-40B4-BE49-F238E27FC236}">
                <a16:creationId xmlns:a16="http://schemas.microsoft.com/office/drawing/2014/main" id="{263381D5-90FA-5347-9058-012A42C930DC}"/>
              </a:ext>
            </a:extLst>
          </p:cNvPr>
          <p:cNvSpPr>
            <a:spLocks noGrp="1"/>
          </p:cNvSpPr>
          <p:nvPr>
            <p:ph sz="half" idx="16"/>
          </p:nvPr>
        </p:nvSpPr>
        <p:spPr>
          <a:xfrm>
            <a:off x="6104046" y="1059582"/>
            <a:ext cx="2565000" cy="272953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1202289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5A9DE1F-13ED-C433-E393-2F16097C7023}"/>
              </a:ext>
            </a:extLst>
          </p:cNvPr>
          <p:cNvSpPr>
            <a:spLocks noGrp="1"/>
          </p:cNvSpPr>
          <p:nvPr>
            <p:ph sz="half" idx="13"/>
          </p:nvPr>
        </p:nvSpPr>
        <p:spPr>
          <a:xfrm>
            <a:off x="481014" y="1320703"/>
            <a:ext cx="3886200" cy="308222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a:extLst>
              <a:ext uri="{FF2B5EF4-FFF2-40B4-BE49-F238E27FC236}">
                <a16:creationId xmlns:a16="http://schemas.microsoft.com/office/drawing/2014/main" id="{C505B8BF-D966-53F2-E21D-202C5F3772C7}"/>
              </a:ext>
            </a:extLst>
          </p:cNvPr>
          <p:cNvSpPr>
            <a:spLocks noGrp="1"/>
          </p:cNvSpPr>
          <p:nvPr>
            <p:ph sz="half" idx="2"/>
          </p:nvPr>
        </p:nvSpPr>
        <p:spPr>
          <a:xfrm>
            <a:off x="4638675"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013D3782-749E-3D18-CEA1-C2F6A02EEEC1}"/>
              </a:ext>
            </a:extLst>
          </p:cNvPr>
          <p:cNvSpPr>
            <a:spLocks noGrp="1"/>
          </p:cNvSpPr>
          <p:nvPr>
            <p:ph type="body" idx="1"/>
          </p:nvPr>
        </p:nvSpPr>
        <p:spPr>
          <a:xfrm>
            <a:off x="481015" y="907496"/>
            <a:ext cx="3886200"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5" name="Text Placeholder 4">
            <a:extLst>
              <a:ext uri="{FF2B5EF4-FFF2-40B4-BE49-F238E27FC236}">
                <a16:creationId xmlns:a16="http://schemas.microsoft.com/office/drawing/2014/main" id="{C5183C6E-3407-0FA3-A16D-23C4DCF3AC63}"/>
              </a:ext>
            </a:extLst>
          </p:cNvPr>
          <p:cNvSpPr>
            <a:spLocks noGrp="1"/>
          </p:cNvSpPr>
          <p:nvPr>
            <p:ph type="body" sz="quarter" idx="3"/>
          </p:nvPr>
        </p:nvSpPr>
        <p:spPr>
          <a:xfrm>
            <a:off x="4638675" y="907496"/>
            <a:ext cx="3886201"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9" name="Slide Number Placeholder 8">
            <a:extLst>
              <a:ext uri="{FF2B5EF4-FFF2-40B4-BE49-F238E27FC236}">
                <a16:creationId xmlns:a16="http://schemas.microsoft.com/office/drawing/2014/main" id="{307829C5-6FBE-395E-FD29-2EC280CD546F}"/>
              </a:ext>
            </a:extLst>
          </p:cNvPr>
          <p:cNvSpPr>
            <a:spLocks noGrp="1"/>
          </p:cNvSpPr>
          <p:nvPr>
            <p:ph type="sldNum" sz="quarter" idx="12"/>
          </p:nvPr>
        </p:nvSpPr>
        <p:spPr/>
        <p:txBody>
          <a:bodyPr/>
          <a:lstStyle/>
          <a:p>
            <a:fld id="{BE375096-6367-4A46-9B35-1C341654C780}" type="slidenum">
              <a:rPr lang="en-US" smtClean="0"/>
              <a:t>‹N°›</a:t>
            </a:fld>
            <a:endParaRPr lang="en-US" dirty="0"/>
          </a:p>
        </p:txBody>
      </p:sp>
      <p:sp>
        <p:nvSpPr>
          <p:cNvPr id="2" name="Title 1">
            <a:extLst>
              <a:ext uri="{FF2B5EF4-FFF2-40B4-BE49-F238E27FC236}">
                <a16:creationId xmlns:a16="http://schemas.microsoft.com/office/drawing/2014/main" id="{2C544070-F48D-69A3-7C84-CEA108A859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16956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3" y="1057276"/>
            <a:ext cx="8181975" cy="3799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10481960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1"/>
            <a:ext cx="8181974" cy="313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4241115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3 Colon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1"/>
            <a:ext cx="8181974" cy="3135664"/>
          </a:xfrm>
        </p:spPr>
        <p:txBody>
          <a:bodyPr numCol="3" spcCol="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39294621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contenu et image à droite">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2FF3DB1D-13DA-DB40-8A89-C8EAB61D0C57}"/>
              </a:ext>
            </a:extLst>
          </p:cNvPr>
          <p:cNvSpPr>
            <a:spLocks noGrp="1"/>
          </p:cNvSpPr>
          <p:nvPr>
            <p:ph type="pic" sz="quarter" idx="14"/>
          </p:nvPr>
        </p:nvSpPr>
        <p:spPr>
          <a:xfrm>
            <a:off x="4099323" y="0"/>
            <a:ext cx="5044678" cy="5143500"/>
          </a:xfrm>
          <a:custGeom>
            <a:avLst/>
            <a:gdLst>
              <a:gd name="connsiteX0" fmla="*/ 1026546 w 6726237"/>
              <a:gd name="connsiteY0" fmla="*/ 0 h 6858000"/>
              <a:gd name="connsiteX1" fmla="*/ 6726237 w 6726237"/>
              <a:gd name="connsiteY1" fmla="*/ 0 h 6858000"/>
              <a:gd name="connsiteX2" fmla="*/ 6726237 w 6726237"/>
              <a:gd name="connsiteY2" fmla="*/ 6858000 h 6858000"/>
              <a:gd name="connsiteX3" fmla="*/ 0 w 6726237"/>
              <a:gd name="connsiteY3" fmla="*/ 6858000 h 6858000"/>
              <a:gd name="connsiteX4" fmla="*/ 0 w 6726237"/>
              <a:gd name="connsiteY4" fmla="*/ 6856667 h 6858000"/>
              <a:gd name="connsiteX5" fmla="*/ 3202517 w 6726237"/>
              <a:gd name="connsiteY5" fmla="*/ 6856667 h 6858000"/>
              <a:gd name="connsiteX6" fmla="*/ 1026546 w 672623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6237" h="6858000">
                <a:moveTo>
                  <a:pt x="1026546" y="0"/>
                </a:moveTo>
                <a:lnTo>
                  <a:pt x="6726237" y="0"/>
                </a:lnTo>
                <a:lnTo>
                  <a:pt x="6726237" y="6858000"/>
                </a:lnTo>
                <a:lnTo>
                  <a:pt x="0" y="6858000"/>
                </a:lnTo>
                <a:lnTo>
                  <a:pt x="0" y="6856667"/>
                </a:lnTo>
                <a:lnTo>
                  <a:pt x="3202517" y="6856667"/>
                </a:lnTo>
                <a:cubicBezTo>
                  <a:pt x="1889153" y="5094986"/>
                  <a:pt x="1132032" y="2771966"/>
                  <a:pt x="1026546" y="0"/>
                </a:cubicBezTo>
                <a:close/>
              </a:path>
            </a:pathLst>
          </a:custGeom>
          <a:no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1"/>
            <a:ext cx="4021931" cy="3135664"/>
          </a:xfrm>
        </p:spPr>
        <p:txBody>
          <a:bodyPr numCol="1" spcCol="180000"/>
          <a:lstStyle>
            <a:lvl3pPr>
              <a:spcBef>
                <a:spcPts val="825"/>
              </a:spcBef>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2129466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étro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1"/>
            <a:ext cx="2636042" cy="3110573"/>
          </a:xfrm>
        </p:spPr>
        <p:txBody>
          <a:bodyPr/>
          <a:lstStyle>
            <a:lvl1pPr>
              <a:defRPr sz="900"/>
            </a:lvl1pPr>
            <a:lvl2pPr>
              <a:defRPr sz="825"/>
            </a:lvl2pPr>
            <a:lvl3pPr>
              <a:defRPr sz="825"/>
            </a:lvl3pPr>
            <a:lvl4pPr>
              <a:defRPr sz="788"/>
            </a:lvl4pPr>
            <a:lvl5pP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dirty="0"/>
          </a:p>
        </p:txBody>
      </p:sp>
    </p:spTree>
    <p:extLst>
      <p:ext uri="{BB962C8B-B14F-4D97-AF65-F5344CB8AC3E}">
        <p14:creationId xmlns:p14="http://schemas.microsoft.com/office/powerpoint/2010/main" val="385045509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image" Target="../media/image2.svg"/><Relationship Id="rId50" Type="http://schemas.openxmlformats.org/officeDocument/2006/relationships/image" Target="../media/image5.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4.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3.png"/><Relationship Id="rId8" Type="http://schemas.openxmlformats.org/officeDocument/2006/relationships/slideLayout" Target="../slideLayouts/slideLayout8.xml"/><Relationship Id="rId51"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45E887-2BA7-B6D2-E61F-6B6B92609E5D}"/>
              </a:ext>
            </a:extLst>
          </p:cNvPr>
          <p:cNvSpPr txBox="1"/>
          <p:nvPr userDrawn="1"/>
        </p:nvSpPr>
        <p:spPr>
          <a:xfrm>
            <a:off x="479959" y="4941432"/>
            <a:ext cx="8181974" cy="92333"/>
          </a:xfrm>
          <a:prstGeom prst="rect">
            <a:avLst/>
          </a:prstGeom>
          <a:noFill/>
        </p:spPr>
        <p:txBody>
          <a:bodyPr wrap="square" lIns="0" tIns="0" rIns="0" bIns="0" anchor="b" anchorCtr="0">
            <a:spAutoFit/>
          </a:bodyPr>
          <a:lstStyle/>
          <a:p>
            <a:pPr marL="0" algn="r"/>
            <a:r>
              <a:rPr lang="en-US" sz="600" dirty="0">
                <a:solidFill>
                  <a:schemeClr val="bg1">
                    <a:lumMod val="50000"/>
                  </a:schemeClr>
                </a:solidFill>
              </a:rPr>
              <a:t>©2023 Chubb Fire &amp; Security. All Rights Reserved.</a:t>
            </a:r>
          </a:p>
        </p:txBody>
      </p:sp>
      <p:grpSp>
        <p:nvGrpSpPr>
          <p:cNvPr id="7" name="Gridlines" hidden="1">
            <a:extLst>
              <a:ext uri="{FF2B5EF4-FFF2-40B4-BE49-F238E27FC236}">
                <a16:creationId xmlns:a16="http://schemas.microsoft.com/office/drawing/2014/main" id="{75712DD0-BBF6-2162-FF84-97F053C1BEC2}"/>
              </a:ext>
            </a:extLst>
          </p:cNvPr>
          <p:cNvGrpSpPr/>
          <p:nvPr userDrawn="1"/>
        </p:nvGrpSpPr>
        <p:grpSpPr>
          <a:xfrm>
            <a:off x="1" y="-132457"/>
            <a:ext cx="9144029" cy="84808"/>
            <a:chOff x="-1" y="-176609"/>
            <a:chExt cx="12192039" cy="113077"/>
          </a:xfrm>
        </p:grpSpPr>
        <p:sp>
          <p:nvSpPr>
            <p:cNvPr id="10" name="Rectangle 9">
              <a:extLst>
                <a:ext uri="{FF2B5EF4-FFF2-40B4-BE49-F238E27FC236}">
                  <a16:creationId xmlns:a16="http://schemas.microsoft.com/office/drawing/2014/main" id="{A8774935-F24F-DB41-CB84-B5C4F415196D}"/>
                </a:ext>
              </a:extLst>
            </p:cNvPr>
            <p:cNvSpPr/>
            <p:nvPr userDrawn="1"/>
          </p:nvSpPr>
          <p:spPr>
            <a:xfrm flipV="1">
              <a:off x="415781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1" name="Rectangle 10">
              <a:extLst>
                <a:ext uri="{FF2B5EF4-FFF2-40B4-BE49-F238E27FC236}">
                  <a16:creationId xmlns:a16="http://schemas.microsoft.com/office/drawing/2014/main" id="{E22A7A23-9066-9A2F-12BA-64219710B808}"/>
                </a:ext>
              </a:extLst>
            </p:cNvPr>
            <p:cNvSpPr/>
            <p:nvPr userDrawn="1"/>
          </p:nvSpPr>
          <p:spPr>
            <a:xfrm flipV="1">
              <a:off x="785423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2" name="Rectangle 11">
              <a:extLst>
                <a:ext uri="{FF2B5EF4-FFF2-40B4-BE49-F238E27FC236}">
                  <a16:creationId xmlns:a16="http://schemas.microsoft.com/office/drawing/2014/main" id="{159EC9EA-CC50-93FD-E35C-9039E6BF63FA}"/>
                </a:ext>
              </a:extLst>
            </p:cNvPr>
            <p:cNvSpPr/>
            <p:nvPr userDrawn="1"/>
          </p:nvSpPr>
          <p:spPr>
            <a:xfrm flipV="1">
              <a:off x="323371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3" name="Rectangle 12">
              <a:extLst>
                <a:ext uri="{FF2B5EF4-FFF2-40B4-BE49-F238E27FC236}">
                  <a16:creationId xmlns:a16="http://schemas.microsoft.com/office/drawing/2014/main" id="{1555253B-C8B9-B213-0549-C2CABE83767A}"/>
                </a:ext>
              </a:extLst>
            </p:cNvPr>
            <p:cNvSpPr/>
            <p:nvPr userDrawn="1"/>
          </p:nvSpPr>
          <p:spPr>
            <a:xfrm flipV="1">
              <a:off x="230960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4" name="Rectangle 13">
              <a:extLst>
                <a:ext uri="{FF2B5EF4-FFF2-40B4-BE49-F238E27FC236}">
                  <a16:creationId xmlns:a16="http://schemas.microsoft.com/office/drawing/2014/main" id="{E853E685-AFB0-3808-02C0-41443FB78C4F}"/>
                </a:ext>
              </a:extLst>
            </p:cNvPr>
            <p:cNvSpPr/>
            <p:nvPr userDrawn="1"/>
          </p:nvSpPr>
          <p:spPr>
            <a:xfrm flipV="1">
              <a:off x="138550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5" name="Rectangle 14">
              <a:extLst>
                <a:ext uri="{FF2B5EF4-FFF2-40B4-BE49-F238E27FC236}">
                  <a16:creationId xmlns:a16="http://schemas.microsoft.com/office/drawing/2014/main" id="{0839E96B-AA98-8740-AD85-F44E2A1506CA}"/>
                </a:ext>
              </a:extLst>
            </p:cNvPr>
            <p:cNvSpPr/>
            <p:nvPr userDrawn="1"/>
          </p:nvSpPr>
          <p:spPr>
            <a:xfrm flipV="1">
              <a:off x="-1" y="-174106"/>
              <a:ext cx="6413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6" name="Rectangle 15">
              <a:extLst>
                <a:ext uri="{FF2B5EF4-FFF2-40B4-BE49-F238E27FC236}">
                  <a16:creationId xmlns:a16="http://schemas.microsoft.com/office/drawing/2014/main" id="{0435EF18-40B9-9508-592E-825ACDB0B0E2}"/>
                </a:ext>
              </a:extLst>
            </p:cNvPr>
            <p:cNvSpPr/>
            <p:nvPr userDrawn="1"/>
          </p:nvSpPr>
          <p:spPr>
            <a:xfrm flipV="1">
              <a:off x="508191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7" name="Rectangle 16">
              <a:extLst>
                <a:ext uri="{FF2B5EF4-FFF2-40B4-BE49-F238E27FC236}">
                  <a16:creationId xmlns:a16="http://schemas.microsoft.com/office/drawing/2014/main" id="{EBF907C7-C78D-3E5D-9D4C-B25DC042006E}"/>
                </a:ext>
              </a:extLst>
            </p:cNvPr>
            <p:cNvSpPr/>
            <p:nvPr userDrawn="1"/>
          </p:nvSpPr>
          <p:spPr>
            <a:xfrm flipV="1">
              <a:off x="600602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8" name="Rectangle 17">
              <a:extLst>
                <a:ext uri="{FF2B5EF4-FFF2-40B4-BE49-F238E27FC236}">
                  <a16:creationId xmlns:a16="http://schemas.microsoft.com/office/drawing/2014/main" id="{EDF38D4F-DEA9-83FD-CC53-E7CDFD726285}"/>
                </a:ext>
              </a:extLst>
            </p:cNvPr>
            <p:cNvSpPr/>
            <p:nvPr userDrawn="1"/>
          </p:nvSpPr>
          <p:spPr>
            <a:xfrm flipV="1">
              <a:off x="693012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9" name="Rectangle 18">
              <a:extLst>
                <a:ext uri="{FF2B5EF4-FFF2-40B4-BE49-F238E27FC236}">
                  <a16:creationId xmlns:a16="http://schemas.microsoft.com/office/drawing/2014/main" id="{5CAFE754-46E1-3D64-8D7D-FDFADE6C600C}"/>
                </a:ext>
              </a:extLst>
            </p:cNvPr>
            <p:cNvSpPr/>
            <p:nvPr userDrawn="1"/>
          </p:nvSpPr>
          <p:spPr>
            <a:xfrm flipV="1">
              <a:off x="877833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20" name="Rectangle 19">
              <a:extLst>
                <a:ext uri="{FF2B5EF4-FFF2-40B4-BE49-F238E27FC236}">
                  <a16:creationId xmlns:a16="http://schemas.microsoft.com/office/drawing/2014/main" id="{EF90E372-E36D-0D7B-A3EF-779A78A71F8F}"/>
                </a:ext>
              </a:extLst>
            </p:cNvPr>
            <p:cNvSpPr/>
            <p:nvPr userDrawn="1"/>
          </p:nvSpPr>
          <p:spPr>
            <a:xfrm flipV="1">
              <a:off x="970243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21" name="Rectangle 20">
              <a:extLst>
                <a:ext uri="{FF2B5EF4-FFF2-40B4-BE49-F238E27FC236}">
                  <a16:creationId xmlns:a16="http://schemas.microsoft.com/office/drawing/2014/main" id="{D6277D9C-E3A1-CA8B-4D2E-2D9B083A5095}"/>
                </a:ext>
              </a:extLst>
            </p:cNvPr>
            <p:cNvSpPr/>
            <p:nvPr userDrawn="1"/>
          </p:nvSpPr>
          <p:spPr>
            <a:xfrm flipV="1">
              <a:off x="1062654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22" name="Rectangle 21">
              <a:extLst>
                <a:ext uri="{FF2B5EF4-FFF2-40B4-BE49-F238E27FC236}">
                  <a16:creationId xmlns:a16="http://schemas.microsoft.com/office/drawing/2014/main" id="{5BA81F11-1656-D5A3-5479-A9B8032D2617}"/>
                </a:ext>
              </a:extLst>
            </p:cNvPr>
            <p:cNvSpPr/>
            <p:nvPr userDrawn="1"/>
          </p:nvSpPr>
          <p:spPr>
            <a:xfrm flipV="1">
              <a:off x="11550650" y="-176609"/>
              <a:ext cx="641388"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grpSp>
      <p:pic>
        <p:nvPicPr>
          <p:cNvPr id="23" name="Graphic 22">
            <a:extLst>
              <a:ext uri="{FF2B5EF4-FFF2-40B4-BE49-F238E27FC236}">
                <a16:creationId xmlns:a16="http://schemas.microsoft.com/office/drawing/2014/main" id="{668E0AB0-194F-73A3-1EAB-3AA898FC2321}"/>
              </a:ext>
            </a:extLst>
          </p:cNvPr>
          <p:cNvPicPr>
            <a:picLocks noChangeAspect="1"/>
          </p:cNvPicPr>
          <p:nvPr userDrawn="1"/>
        </p:nvPicPr>
        <p:blipFill rotWithShape="1">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rcRect l="49715" b="39212"/>
          <a:stretch/>
        </p:blipFill>
        <p:spPr>
          <a:xfrm>
            <a:off x="0" y="3387326"/>
            <a:ext cx="1305425" cy="1756175"/>
          </a:xfrm>
          <a:prstGeom prst="rect">
            <a:avLst/>
          </a:prstGeom>
        </p:spPr>
      </p:pic>
      <p:sp>
        <p:nvSpPr>
          <p:cNvPr id="2" name="Title Placeholder 1">
            <a:extLst>
              <a:ext uri="{FF2B5EF4-FFF2-40B4-BE49-F238E27FC236}">
                <a16:creationId xmlns:a16="http://schemas.microsoft.com/office/drawing/2014/main" id="{95458F7F-EA99-BFEA-0CFD-2C65294D18A5}"/>
              </a:ext>
            </a:extLst>
          </p:cNvPr>
          <p:cNvSpPr>
            <a:spLocks noGrp="1"/>
          </p:cNvSpPr>
          <p:nvPr>
            <p:ph type="title"/>
          </p:nvPr>
        </p:nvSpPr>
        <p:spPr>
          <a:xfrm>
            <a:off x="123457" y="75200"/>
            <a:ext cx="6733110" cy="524447"/>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1AF725E6-0AD0-F8C2-0848-43E86E252490}"/>
              </a:ext>
            </a:extLst>
          </p:cNvPr>
          <p:cNvSpPr>
            <a:spLocks noGrp="1"/>
          </p:cNvSpPr>
          <p:nvPr>
            <p:ph type="body" idx="1"/>
          </p:nvPr>
        </p:nvSpPr>
        <p:spPr>
          <a:xfrm>
            <a:off x="481015" y="1283516"/>
            <a:ext cx="8181974" cy="312730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5EB73A-9082-6DB0-F00E-EBEA97D47D0D}"/>
              </a:ext>
            </a:extLst>
          </p:cNvPr>
          <p:cNvSpPr>
            <a:spLocks noGrp="1"/>
          </p:cNvSpPr>
          <p:nvPr>
            <p:ph type="dt" sz="half" idx="2"/>
          </p:nvPr>
        </p:nvSpPr>
        <p:spPr>
          <a:xfrm>
            <a:off x="3543300" y="5191149"/>
            <a:ext cx="2057400" cy="133350"/>
          </a:xfrm>
          <a:prstGeom prst="rect">
            <a:avLst/>
          </a:prstGeom>
        </p:spPr>
        <p:txBody>
          <a:bodyPr vert="horz" lIns="0" tIns="0" rIns="0" bIns="0" rtlCol="0" anchor="b" anchorCtr="0">
            <a:noAutofit/>
          </a:bodyPr>
          <a:lstStyle>
            <a:lvl1pPr algn="ctr">
              <a:defRPr sz="675" b="0" i="0" cap="none" baseline="0">
                <a:solidFill>
                  <a:schemeClr val="tx1"/>
                </a:solidFill>
                <a:latin typeface="+mn-lt"/>
              </a:defRPr>
            </a:lvl1pPr>
          </a:lstStyle>
          <a:p>
            <a:endParaRPr lang="en-US" dirty="0"/>
          </a:p>
        </p:txBody>
      </p:sp>
      <p:sp>
        <p:nvSpPr>
          <p:cNvPr id="5" name="Footer Placeholder 4">
            <a:extLst>
              <a:ext uri="{FF2B5EF4-FFF2-40B4-BE49-F238E27FC236}">
                <a16:creationId xmlns:a16="http://schemas.microsoft.com/office/drawing/2014/main" id="{3ADB3420-8F4F-73C2-7C21-BE3DA3136F2F}"/>
              </a:ext>
            </a:extLst>
          </p:cNvPr>
          <p:cNvSpPr>
            <a:spLocks noGrp="1"/>
          </p:cNvSpPr>
          <p:nvPr>
            <p:ph type="ftr" sz="quarter" idx="3"/>
          </p:nvPr>
        </p:nvSpPr>
        <p:spPr>
          <a:xfrm>
            <a:off x="481015" y="5191149"/>
            <a:ext cx="1529689" cy="133350"/>
          </a:xfrm>
          <a:prstGeom prst="rect">
            <a:avLst/>
          </a:prstGeom>
        </p:spPr>
        <p:txBody>
          <a:bodyPr vert="horz" lIns="0" tIns="0" rIns="0" bIns="0" rtlCol="0" anchor="b" anchorCtr="0">
            <a:noAutofit/>
          </a:bodyPr>
          <a:lstStyle>
            <a:lvl1pPr algn="l">
              <a:defRPr sz="675" b="0" cap="none" spc="38" baseline="0">
                <a:solidFill>
                  <a:schemeClr val="tx1"/>
                </a:solidFill>
                <a:latin typeface="+mn-lt"/>
              </a:defRPr>
            </a:lvl1pPr>
          </a:lstStyle>
          <a:p>
            <a:endParaRPr lang="en-US" dirty="0"/>
          </a:p>
        </p:txBody>
      </p:sp>
      <p:sp>
        <p:nvSpPr>
          <p:cNvPr id="6" name="Slide Number Placeholder 5">
            <a:extLst>
              <a:ext uri="{FF2B5EF4-FFF2-40B4-BE49-F238E27FC236}">
                <a16:creationId xmlns:a16="http://schemas.microsoft.com/office/drawing/2014/main" id="{2BC8068C-F84C-EC00-DD75-0749498A36A5}"/>
              </a:ext>
            </a:extLst>
          </p:cNvPr>
          <p:cNvSpPr>
            <a:spLocks noGrp="1"/>
          </p:cNvSpPr>
          <p:nvPr>
            <p:ph type="sldNum" sz="quarter" idx="4"/>
          </p:nvPr>
        </p:nvSpPr>
        <p:spPr>
          <a:xfrm>
            <a:off x="8736808"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pic>
        <p:nvPicPr>
          <p:cNvPr id="24" name="Graphic 23">
            <a:extLst>
              <a:ext uri="{FF2B5EF4-FFF2-40B4-BE49-F238E27FC236}">
                <a16:creationId xmlns:a16="http://schemas.microsoft.com/office/drawing/2014/main" id="{8A67BE01-0F1C-3000-08D0-5FD554030364}"/>
              </a:ext>
            </a:extLst>
          </p:cNvPr>
          <p:cNvPicPr>
            <a:picLocks noChangeAspect="1"/>
          </p:cNvPicPr>
          <p:nvPr userDrawn="1"/>
        </p:nvPicPr>
        <p:blipFill rotWithShape="1">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rcRect t="83194" r="28994"/>
          <a:stretch/>
        </p:blipFill>
        <p:spPr>
          <a:xfrm>
            <a:off x="5086670" y="-1878"/>
            <a:ext cx="4057360" cy="1068677"/>
          </a:xfrm>
          <a:prstGeom prst="rect">
            <a:avLst/>
          </a:prstGeom>
        </p:spPr>
      </p:pic>
      <p:cxnSp>
        <p:nvCxnSpPr>
          <p:cNvPr id="29" name="Straight Connector 28">
            <a:extLst>
              <a:ext uri="{FF2B5EF4-FFF2-40B4-BE49-F238E27FC236}">
                <a16:creationId xmlns:a16="http://schemas.microsoft.com/office/drawing/2014/main" id="{77D75367-A008-F0C8-86DB-6CE2BEB8367D}"/>
              </a:ext>
            </a:extLst>
          </p:cNvPr>
          <p:cNvCxnSpPr>
            <a:cxnSpLocks/>
          </p:cNvCxnSpPr>
          <p:nvPr userDrawn="1"/>
        </p:nvCxnSpPr>
        <p:spPr>
          <a:xfrm>
            <a:off x="5448926" y="5056903"/>
            <a:ext cx="321406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Graphic 4">
            <a:extLst>
              <a:ext uri="{FF2B5EF4-FFF2-40B4-BE49-F238E27FC236}">
                <a16:creationId xmlns:a16="http://schemas.microsoft.com/office/drawing/2014/main" id="{F42B04C5-B2EE-D69E-C376-8FEC1F6F9122}"/>
              </a:ext>
            </a:extLst>
          </p:cNvPr>
          <p:cNvPicPr>
            <a:picLocks noChangeAspect="1"/>
          </p:cNvPicPr>
          <p:nvPr userDrawn="1"/>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7718282" y="75199"/>
            <a:ext cx="1182833" cy="464684"/>
          </a:xfrm>
          <a:prstGeom prst="rect">
            <a:avLst/>
          </a:prstGeom>
        </p:spPr>
      </p:pic>
    </p:spTree>
    <p:extLst>
      <p:ext uri="{BB962C8B-B14F-4D97-AF65-F5344CB8AC3E}">
        <p14:creationId xmlns:p14="http://schemas.microsoft.com/office/powerpoint/2010/main" val="3453553874"/>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Lst>
  <p:hf hdr="0" dt="0"/>
  <p:txStyles>
    <p:titleStyle>
      <a:lvl1pPr algn="l" defTabSz="685783" rtl="0" eaLnBrk="1" latinLnBrk="0" hangingPunct="1">
        <a:lnSpc>
          <a:spcPct val="90000"/>
        </a:lnSpc>
        <a:spcBef>
          <a:spcPct val="0"/>
        </a:spcBef>
        <a:buNone/>
        <a:defRPr sz="1800" b="1" kern="1200" cap="all" baseline="0">
          <a:solidFill>
            <a:schemeClr val="tx2"/>
          </a:solidFill>
          <a:latin typeface="+mj-lt"/>
          <a:ea typeface="+mj-ea"/>
          <a:cs typeface="+mj-cs"/>
        </a:defRPr>
      </a:lvl1pPr>
    </p:titleStyle>
    <p:bodyStyle>
      <a:lvl1pPr marL="0" indent="0" algn="l" defTabSz="685783" rtl="0" eaLnBrk="1" latinLnBrk="0" hangingPunct="1">
        <a:lnSpc>
          <a:spcPct val="100000"/>
        </a:lnSpc>
        <a:spcBef>
          <a:spcPts val="750"/>
        </a:spcBef>
        <a:buFont typeface="Arial" panose="020B0604020202020204" pitchFamily="34" charset="0"/>
        <a:buNone/>
        <a:defRPr sz="1350" b="1" kern="1200">
          <a:solidFill>
            <a:schemeClr val="tx2"/>
          </a:solidFill>
          <a:latin typeface="+mn-lt"/>
          <a:ea typeface="+mn-ea"/>
          <a:cs typeface="+mn-cs"/>
        </a:defRPr>
      </a:lvl1pPr>
      <a:lvl2pPr marL="0" indent="0" algn="l" defTabSz="685783" rtl="0" eaLnBrk="1" latinLnBrk="0" hangingPunct="1">
        <a:lnSpc>
          <a:spcPct val="100000"/>
        </a:lnSpc>
        <a:spcBef>
          <a:spcPts val="375"/>
        </a:spcBef>
        <a:buFont typeface="Arial" panose="020B0604020202020204" pitchFamily="34" charset="0"/>
        <a:buNone/>
        <a:defRPr sz="1350" kern="1200">
          <a:solidFill>
            <a:schemeClr val="tx2"/>
          </a:solidFill>
          <a:latin typeface="+mn-lt"/>
          <a:ea typeface="+mn-ea"/>
          <a:cs typeface="+mn-cs"/>
        </a:defRPr>
      </a:lvl2pPr>
      <a:lvl3pPr marL="136919" indent="-136919" algn="l" defTabSz="685783" rtl="0" eaLnBrk="1" latinLnBrk="0" hangingPunct="1">
        <a:lnSpc>
          <a:spcPct val="100000"/>
        </a:lnSpc>
        <a:spcBef>
          <a:spcPts val="375"/>
        </a:spcBef>
        <a:buClr>
          <a:schemeClr val="accent1"/>
        </a:buClr>
        <a:buFont typeface="Arial" panose="020B0604020202020204" pitchFamily="34" charset="0"/>
        <a:buChar char="•"/>
        <a:defRPr sz="1350" kern="1200">
          <a:solidFill>
            <a:schemeClr val="tx2"/>
          </a:solidFill>
          <a:latin typeface="+mn-lt"/>
          <a:ea typeface="+mn-ea"/>
          <a:cs typeface="+mn-cs"/>
        </a:defRPr>
      </a:lvl3pPr>
      <a:lvl4pPr marL="269075" indent="-132157" algn="l" defTabSz="685783" rtl="0" eaLnBrk="1" latinLnBrk="0" hangingPunct="1">
        <a:lnSpc>
          <a:spcPct val="100000"/>
        </a:lnSpc>
        <a:spcBef>
          <a:spcPts val="375"/>
        </a:spcBef>
        <a:buClr>
          <a:schemeClr val="accent1"/>
        </a:buClr>
        <a:buFont typeface="Arial" panose="020B0604020202020204" pitchFamily="34" charset="0"/>
        <a:buChar char="•"/>
        <a:defRPr sz="1200" kern="1200">
          <a:solidFill>
            <a:schemeClr val="tx2"/>
          </a:solidFill>
          <a:latin typeface="+mn-lt"/>
          <a:ea typeface="+mn-ea"/>
          <a:cs typeface="+mn-cs"/>
        </a:defRPr>
      </a:lvl4pPr>
      <a:lvl5pPr marL="405994" indent="-136919" algn="l" defTabSz="685783" rtl="0" eaLnBrk="1" latinLnBrk="0" hangingPunct="1">
        <a:lnSpc>
          <a:spcPct val="100000"/>
        </a:lnSpc>
        <a:spcBef>
          <a:spcPts val="375"/>
        </a:spcBef>
        <a:buClr>
          <a:schemeClr val="accent1"/>
        </a:buClr>
        <a:buFont typeface="Arial" panose="020B0604020202020204" pitchFamily="34" charset="0"/>
        <a:buChar char="•"/>
        <a:defRPr sz="1050" kern="1200">
          <a:solidFill>
            <a:schemeClr val="tx2"/>
          </a:solidFill>
          <a:latin typeface="+mn-lt"/>
          <a:ea typeface="+mn-ea"/>
          <a:cs typeface="+mn-cs"/>
        </a:defRPr>
      </a:lvl5pPr>
      <a:lvl6pPr marL="0" indent="0" algn="l" defTabSz="685783" rtl="0" eaLnBrk="1" latinLnBrk="0" hangingPunct="1">
        <a:lnSpc>
          <a:spcPct val="100000"/>
        </a:lnSpc>
        <a:spcBef>
          <a:spcPts val="375"/>
        </a:spcBef>
        <a:buFont typeface="Arial" panose="020B0604020202020204" pitchFamily="34" charset="0"/>
        <a:buNone/>
        <a:defRPr sz="900" b="1" kern="1200">
          <a:solidFill>
            <a:schemeClr val="tx1"/>
          </a:solidFill>
          <a:latin typeface="+mn-lt"/>
          <a:ea typeface="+mn-ea"/>
          <a:cs typeface="+mn-cs"/>
        </a:defRPr>
      </a:lvl6pPr>
      <a:lvl7pPr marL="0" indent="0" algn="l" defTabSz="685783" rtl="0" eaLnBrk="1" latinLnBrk="0" hangingPunct="1">
        <a:lnSpc>
          <a:spcPct val="100000"/>
        </a:lnSpc>
        <a:spcBef>
          <a:spcPts val="375"/>
        </a:spcBef>
        <a:buFont typeface="Arial" panose="020B0604020202020204" pitchFamily="34" charset="0"/>
        <a:buNone/>
        <a:defRPr sz="900" kern="1200">
          <a:solidFill>
            <a:schemeClr val="tx1"/>
          </a:solidFill>
          <a:latin typeface="+mn-lt"/>
          <a:ea typeface="+mn-ea"/>
          <a:cs typeface="+mn-cs"/>
        </a:defRPr>
      </a:lvl7pPr>
      <a:lvl8pPr marL="103583" indent="-103583" algn="l" defTabSz="685783" rtl="0" eaLnBrk="1" latinLnBrk="0" hangingPunct="1">
        <a:lnSpc>
          <a:spcPct val="100000"/>
        </a:lnSpc>
        <a:spcBef>
          <a:spcPts val="375"/>
        </a:spcBef>
        <a:buClr>
          <a:schemeClr val="accent1"/>
        </a:buClr>
        <a:buFont typeface="Arial" panose="020B0604020202020204" pitchFamily="34" charset="0"/>
        <a:buChar char="●"/>
        <a:defRPr sz="900" kern="1200">
          <a:solidFill>
            <a:schemeClr val="tx1"/>
          </a:solidFill>
          <a:latin typeface="+mn-lt"/>
          <a:ea typeface="+mn-ea"/>
          <a:cs typeface="+mn-cs"/>
        </a:defRPr>
      </a:lvl8pPr>
      <a:lvl9pPr marL="203592" indent="-92867" algn="l" defTabSz="685783" rtl="0" eaLnBrk="1" latinLnBrk="0" hangingPunct="1">
        <a:lnSpc>
          <a:spcPct val="100000"/>
        </a:lnSpc>
        <a:spcBef>
          <a:spcPts val="375"/>
        </a:spcBef>
        <a:buClr>
          <a:schemeClr val="accent1"/>
        </a:buClr>
        <a:buFont typeface="Arial" panose="020B0604020202020204" pitchFamily="34" charset="0"/>
        <a:buChar char="●"/>
        <a:defRPr sz="825"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404">
          <p15:clr>
            <a:srgbClr val="F26B43"/>
          </p15:clr>
        </p15:guide>
        <p15:guide id="4" pos="7276">
          <p15:clr>
            <a:srgbClr val="F26B43"/>
          </p15:clr>
        </p15:guide>
        <p15:guide id="5" pos="6807">
          <p15:clr>
            <a:srgbClr val="F26B43"/>
          </p15:clr>
        </p15:guide>
        <p15:guide id="6" pos="6693">
          <p15:clr>
            <a:srgbClr val="F26B43"/>
          </p15:clr>
        </p15:guide>
        <p15:guide id="7" pos="6227">
          <p15:clr>
            <a:srgbClr val="F26B43"/>
          </p15:clr>
        </p15:guide>
        <p15:guide id="8" pos="6113">
          <p15:clr>
            <a:srgbClr val="F26B43"/>
          </p15:clr>
        </p15:guide>
        <p15:guide id="9" pos="5643">
          <p15:clr>
            <a:srgbClr val="F26B43"/>
          </p15:clr>
        </p15:guide>
        <p15:guide id="10" pos="5528">
          <p15:clr>
            <a:srgbClr val="F26B43"/>
          </p15:clr>
        </p15:guide>
        <p15:guide id="11" pos="5061">
          <p15:clr>
            <a:srgbClr val="F26B43"/>
          </p15:clr>
        </p15:guide>
        <p15:guide id="12" pos="4946">
          <p15:clr>
            <a:srgbClr val="F26B43"/>
          </p15:clr>
        </p15:guide>
        <p15:guide id="13" pos="4479">
          <p15:clr>
            <a:srgbClr val="F26B43"/>
          </p15:clr>
        </p15:guide>
        <p15:guide id="14" pos="4365">
          <p15:clr>
            <a:srgbClr val="F26B43"/>
          </p15:clr>
        </p15:guide>
        <p15:guide id="15" pos="3897">
          <p15:clr>
            <a:srgbClr val="F26B43"/>
          </p15:clr>
        </p15:guide>
        <p15:guide id="16" pos="3782">
          <p15:clr>
            <a:srgbClr val="F26B43"/>
          </p15:clr>
        </p15:guide>
        <p15:guide id="17" pos="3315">
          <p15:clr>
            <a:srgbClr val="F26B43"/>
          </p15:clr>
        </p15:guide>
        <p15:guide id="18" pos="3201">
          <p15:clr>
            <a:srgbClr val="F26B43"/>
          </p15:clr>
        </p15:guide>
        <p15:guide id="19" pos="2733">
          <p15:clr>
            <a:srgbClr val="F26B43"/>
          </p15:clr>
        </p15:guide>
        <p15:guide id="20" pos="2618">
          <p15:clr>
            <a:srgbClr val="F26B43"/>
          </p15:clr>
        </p15:guide>
        <p15:guide id="21" pos="2036">
          <p15:clr>
            <a:srgbClr val="F26B43"/>
          </p15:clr>
        </p15:guide>
        <p15:guide id="22" pos="2151">
          <p15:clr>
            <a:srgbClr val="F26B43"/>
          </p15:clr>
        </p15:guide>
        <p15:guide id="23" pos="1568">
          <p15:clr>
            <a:srgbClr val="F26B43"/>
          </p15:clr>
        </p15:guide>
        <p15:guide id="24" pos="1454">
          <p15:clr>
            <a:srgbClr val="F26B43"/>
          </p15:clr>
        </p15:guide>
        <p15:guide id="25" pos="986">
          <p15:clr>
            <a:srgbClr val="F26B43"/>
          </p15:clr>
        </p15:guide>
        <p15:guide id="26" pos="872">
          <p15:clr>
            <a:srgbClr val="F26B43"/>
          </p15:clr>
        </p15:guide>
        <p15:guide id="27" orient="horz" pos="210">
          <p15:clr>
            <a:srgbClr val="F26B43"/>
          </p15:clr>
        </p15:guide>
        <p15:guide id="28" orient="horz" pos="448">
          <p15:clr>
            <a:srgbClr val="F26B43"/>
          </p15:clr>
        </p15:guide>
        <p15:guide id="29" orient="horz" pos="888">
          <p15:clr>
            <a:srgbClr val="F26B43"/>
          </p15:clr>
        </p15:guide>
        <p15:guide id="30" orient="horz" pos="4173">
          <p15:clr>
            <a:srgbClr val="F26B43"/>
          </p15:clr>
        </p15:guide>
        <p15:guide id="31" orient="horz" pos="3698">
          <p15:clr>
            <a:srgbClr val="F26B43"/>
          </p15:clr>
        </p15:guide>
        <p15:guide id="32" orient="horz" pos="595">
          <p15:clr>
            <a:srgbClr val="F26B43"/>
          </p15:clr>
        </p15:guide>
        <p15:guide id="33" orient="horz" pos="107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image" Target="../media/image58.png"/><Relationship Id="rId1" Type="http://schemas.openxmlformats.org/officeDocument/2006/relationships/slideLayout" Target="../slideLayouts/slideLayout2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jpeg"/></Relationships>
</file>

<file path=ppt/slides/_rels/slide1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jpeg"/></Relationships>
</file>

<file path=ppt/slides/_rels/slide13.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image" Target="../media/image69.jpeg"/><Relationship Id="rId1" Type="http://schemas.openxmlformats.org/officeDocument/2006/relationships/slideLayout" Target="../slideLayouts/slideLayout27.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14.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7.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image" Target="../media/image77.png"/></Relationships>
</file>

<file path=ppt/slides/_rels/slide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81.png"/><Relationship Id="rId1" Type="http://schemas.openxmlformats.org/officeDocument/2006/relationships/slideLayout" Target="../slideLayouts/slideLayout2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7.xml"/><Relationship Id="rId5" Type="http://schemas.openxmlformats.org/officeDocument/2006/relationships/image" Target="../media/image91.emf"/><Relationship Id="rId4" Type="http://schemas.openxmlformats.org/officeDocument/2006/relationships/image" Target="../media/image88.png"/></Relationships>
</file>

<file path=ppt/slides/_rels/slide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2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7.xml"/><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emf"/><Relationship Id="rId1" Type="http://schemas.openxmlformats.org/officeDocument/2006/relationships/slideLayout" Target="../slideLayouts/slideLayout27.xml"/><Relationship Id="rId4" Type="http://schemas.openxmlformats.org/officeDocument/2006/relationships/image" Target="../media/image99.jpeg"/></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7.xm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png"/><Relationship Id="rId1" Type="http://schemas.openxmlformats.org/officeDocument/2006/relationships/slideLayout" Target="../slideLayouts/slideLayout27.xml"/><Relationship Id="rId4" Type="http://schemas.openxmlformats.org/officeDocument/2006/relationships/image" Target="../media/image108.png"/></Relationships>
</file>

<file path=ppt/slides/_rels/slide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27.xml"/></Relationships>
</file>

<file path=ppt/slides/_rels/slide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7.xml"/></Relationships>
</file>

<file path=ppt/slides/_rels/slide3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27.xml"/><Relationship Id="rId5" Type="http://schemas.openxmlformats.org/officeDocument/2006/relationships/image" Target="../media/image115.emf"/><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7.xml"/><Relationship Id="rId4" Type="http://schemas.openxmlformats.org/officeDocument/2006/relationships/image" Target="../media/image118.png"/></Relationships>
</file>

<file path=ppt/slides/_rels/slide3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7.xml"/><Relationship Id="rId4" Type="http://schemas.openxmlformats.org/officeDocument/2006/relationships/image" Target="../media/image121.png"/></Relationships>
</file>

<file path=ppt/slides/_rels/slide3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7.xml"/><Relationship Id="rId4" Type="http://schemas.openxmlformats.org/officeDocument/2006/relationships/image" Target="../media/image122.png"/></Relationships>
</file>

<file path=ppt/slides/_rels/slide3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14.png"/><Relationship Id="rId1" Type="http://schemas.openxmlformats.org/officeDocument/2006/relationships/slideLayout" Target="../slideLayouts/slideLayout27.xml"/><Relationship Id="rId4" Type="http://schemas.openxmlformats.org/officeDocument/2006/relationships/image" Target="../media/image123.jpeg"/></Relationships>
</file>

<file path=ppt/slides/_rels/slide3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06.png"/><Relationship Id="rId1" Type="http://schemas.openxmlformats.org/officeDocument/2006/relationships/slideLayout" Target="../slideLayouts/slideLayout27.xml"/><Relationship Id="rId6" Type="http://schemas.openxmlformats.org/officeDocument/2006/relationships/image" Target="../media/image127.png"/><Relationship Id="rId5" Type="http://schemas.openxmlformats.org/officeDocument/2006/relationships/image" Target="../media/image126.emf"/><Relationship Id="rId4" Type="http://schemas.openxmlformats.org/officeDocument/2006/relationships/image" Target="../media/image125.emf"/></Relationships>
</file>

<file path=ppt/slides/_rels/slide3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28.png"/><Relationship Id="rId1" Type="http://schemas.openxmlformats.org/officeDocument/2006/relationships/slideLayout" Target="../slideLayouts/slideLayout27.xml"/><Relationship Id="rId5" Type="http://schemas.openxmlformats.org/officeDocument/2006/relationships/image" Target="../media/image126.emf"/><Relationship Id="rId4" Type="http://schemas.openxmlformats.org/officeDocument/2006/relationships/image" Target="../media/image125.emf"/></Relationships>
</file>

<file path=ppt/slides/_rels/slide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7.xml"/><Relationship Id="rId4" Type="http://schemas.openxmlformats.org/officeDocument/2006/relationships/image" Target="../media/image131.png"/></Relationships>
</file>

<file path=ppt/slides/_rels/slide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40.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27.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s>
</file>

<file path=ppt/slides/_rels/slide41.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8.png"/><Relationship Id="rId1" Type="http://schemas.openxmlformats.org/officeDocument/2006/relationships/slideLayout" Target="../slideLayouts/slideLayout27.xml"/><Relationship Id="rId5" Type="http://schemas.openxmlformats.org/officeDocument/2006/relationships/image" Target="../media/image140.png"/><Relationship Id="rId4" Type="http://schemas.openxmlformats.org/officeDocument/2006/relationships/image" Target="../media/image139.png"/></Relationships>
</file>

<file path=ppt/slides/_rels/slide42.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2.png"/><Relationship Id="rId18" Type="http://schemas.openxmlformats.org/officeDocument/2006/relationships/image" Target="../media/image157.png"/><Relationship Id="rId3" Type="http://schemas.openxmlformats.org/officeDocument/2006/relationships/image" Target="../media/image142.png"/><Relationship Id="rId21" Type="http://schemas.openxmlformats.org/officeDocument/2006/relationships/image" Target="../media/image160.png"/><Relationship Id="rId7" Type="http://schemas.openxmlformats.org/officeDocument/2006/relationships/image" Target="../media/image146.png"/><Relationship Id="rId12" Type="http://schemas.openxmlformats.org/officeDocument/2006/relationships/image" Target="../media/image151.png"/><Relationship Id="rId17" Type="http://schemas.openxmlformats.org/officeDocument/2006/relationships/image" Target="../media/image156.emf"/><Relationship Id="rId2" Type="http://schemas.openxmlformats.org/officeDocument/2006/relationships/image" Target="../media/image141.png"/><Relationship Id="rId16" Type="http://schemas.openxmlformats.org/officeDocument/2006/relationships/image" Target="../media/image155.png"/><Relationship Id="rId20" Type="http://schemas.openxmlformats.org/officeDocument/2006/relationships/image" Target="../media/image159.jpg"/><Relationship Id="rId1" Type="http://schemas.openxmlformats.org/officeDocument/2006/relationships/slideLayout" Target="../slideLayouts/slideLayout27.xml"/><Relationship Id="rId6" Type="http://schemas.openxmlformats.org/officeDocument/2006/relationships/image" Target="../media/image145.png"/><Relationship Id="rId11" Type="http://schemas.openxmlformats.org/officeDocument/2006/relationships/image" Target="../media/image150.png"/><Relationship Id="rId24" Type="http://schemas.openxmlformats.org/officeDocument/2006/relationships/image" Target="../media/image163.png"/><Relationship Id="rId5" Type="http://schemas.openxmlformats.org/officeDocument/2006/relationships/image" Target="../media/image144.png"/><Relationship Id="rId15" Type="http://schemas.openxmlformats.org/officeDocument/2006/relationships/image" Target="../media/image154.png"/><Relationship Id="rId23" Type="http://schemas.openxmlformats.org/officeDocument/2006/relationships/image" Target="../media/image162.png"/><Relationship Id="rId10" Type="http://schemas.openxmlformats.org/officeDocument/2006/relationships/image" Target="../media/image149.png"/><Relationship Id="rId19" Type="http://schemas.openxmlformats.org/officeDocument/2006/relationships/image" Target="../media/image158.png"/><Relationship Id="rId4" Type="http://schemas.openxmlformats.org/officeDocument/2006/relationships/image" Target="../media/image143.png"/><Relationship Id="rId9" Type="http://schemas.openxmlformats.org/officeDocument/2006/relationships/image" Target="../media/image148.png"/><Relationship Id="rId14" Type="http://schemas.openxmlformats.org/officeDocument/2006/relationships/image" Target="../media/image153.png"/><Relationship Id="rId22" Type="http://schemas.openxmlformats.org/officeDocument/2006/relationships/image" Target="../media/image161.emf"/></Relationships>
</file>

<file path=ppt/slides/_rels/slide43.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65.png"/><Relationship Id="rId7" Type="http://schemas.openxmlformats.org/officeDocument/2006/relationships/image" Target="../media/image169.emf"/><Relationship Id="rId2" Type="http://schemas.openxmlformats.org/officeDocument/2006/relationships/image" Target="../media/image164.png"/><Relationship Id="rId1" Type="http://schemas.openxmlformats.org/officeDocument/2006/relationships/slideLayout" Target="../slideLayouts/slideLayout27.xml"/><Relationship Id="rId6" Type="http://schemas.openxmlformats.org/officeDocument/2006/relationships/image" Target="../media/image168.png"/><Relationship Id="rId5" Type="http://schemas.openxmlformats.org/officeDocument/2006/relationships/image" Target="../media/image167.emf"/><Relationship Id="rId4" Type="http://schemas.openxmlformats.org/officeDocument/2006/relationships/image" Target="../media/image166.png"/><Relationship Id="rId9" Type="http://schemas.openxmlformats.org/officeDocument/2006/relationships/image" Target="../media/image171.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image" Target="../media/image172.png"/><Relationship Id="rId1" Type="http://schemas.openxmlformats.org/officeDocument/2006/relationships/slideLayout" Target="../slideLayouts/slideLayout2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27.xml"/></Relationships>
</file>

<file path=ppt/slides/_rels/slide4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12" Type="http://schemas.openxmlformats.org/officeDocument/2006/relationships/image" Target="../media/image191.png"/><Relationship Id="rId2" Type="http://schemas.openxmlformats.org/officeDocument/2006/relationships/image" Target="../media/image181.png"/><Relationship Id="rId1" Type="http://schemas.openxmlformats.org/officeDocument/2006/relationships/slideLayout" Target="../slideLayouts/slideLayout27.xml"/><Relationship Id="rId6" Type="http://schemas.openxmlformats.org/officeDocument/2006/relationships/image" Target="../media/image185.png"/><Relationship Id="rId11" Type="http://schemas.openxmlformats.org/officeDocument/2006/relationships/image" Target="../media/image190.png"/><Relationship Id="rId5" Type="http://schemas.openxmlformats.org/officeDocument/2006/relationships/image" Target="../media/image184.png"/><Relationship Id="rId10" Type="http://schemas.openxmlformats.org/officeDocument/2006/relationships/image" Target="../media/image189.png"/><Relationship Id="rId4" Type="http://schemas.openxmlformats.org/officeDocument/2006/relationships/image" Target="../media/image183.png"/><Relationship Id="rId9" Type="http://schemas.openxmlformats.org/officeDocument/2006/relationships/image" Target="../media/image18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4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7.xml"/><Relationship Id="rId4" Type="http://schemas.openxmlformats.org/officeDocument/2006/relationships/image" Target="../media/image194.png"/></Relationships>
</file>

<file path=ppt/slides/_rels/slide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png"/><Relationship Id="rId1" Type="http://schemas.openxmlformats.org/officeDocument/2006/relationships/slideLayout" Target="../slideLayouts/slideLayout2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50.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png"/><Relationship Id="rId1" Type="http://schemas.openxmlformats.org/officeDocument/2006/relationships/slideLayout" Target="../slideLayouts/slideLayout2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51.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hyperlink" Target="https://chubbfs.com/fr-fr/" TargetMode="External"/><Relationship Id="rId1" Type="http://schemas.openxmlformats.org/officeDocument/2006/relationships/slideLayout" Target="../slideLayouts/slideLayout27.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0" Type="http://schemas.openxmlformats.org/officeDocument/2006/relationships/image" Target="../media/image207.png"/><Relationship Id="rId4" Type="http://schemas.openxmlformats.org/officeDocument/2006/relationships/image" Target="../media/image201.jpeg"/><Relationship Id="rId9" Type="http://schemas.openxmlformats.org/officeDocument/2006/relationships/image" Target="../media/image206.png"/></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7.xml"/><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7.xml"/><Relationship Id="rId4" Type="http://schemas.openxmlformats.org/officeDocument/2006/relationships/image" Target="../media/image44.png"/></Relationships>
</file>

<file path=ppt/slides/_rels/slide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7.png"/><Relationship Id="rId1" Type="http://schemas.openxmlformats.org/officeDocument/2006/relationships/slideLayout" Target="../slideLayouts/slideLayout27.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7.xml"/><Relationship Id="rId5" Type="http://schemas.openxmlformats.org/officeDocument/2006/relationships/image" Target="../media/image50.png"/><Relationship Id="rId4" Type="http://schemas.openxmlformats.org/officeDocument/2006/relationships/image" Target="../media/image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Espace réservé pour une image  28">
            <a:extLst>
              <a:ext uri="{FF2B5EF4-FFF2-40B4-BE49-F238E27FC236}">
                <a16:creationId xmlns:a16="http://schemas.microsoft.com/office/drawing/2014/main" id="{5EFEBDAE-744C-083A-C8E3-6C636B0DF8C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7621" r="7621"/>
          <a:stretch>
            <a:fillRect/>
          </a:stretch>
        </p:blipFill>
        <p:spPr/>
      </p:pic>
      <p:sp>
        <p:nvSpPr>
          <p:cNvPr id="2" name="Titre 1">
            <a:extLst>
              <a:ext uri="{FF2B5EF4-FFF2-40B4-BE49-F238E27FC236}">
                <a16:creationId xmlns:a16="http://schemas.microsoft.com/office/drawing/2014/main" id="{3842D9BC-FF24-B82D-7D9C-60A2572BFE5F}"/>
              </a:ext>
            </a:extLst>
          </p:cNvPr>
          <p:cNvSpPr>
            <a:spLocks noGrp="1"/>
          </p:cNvSpPr>
          <p:nvPr>
            <p:ph type="title"/>
          </p:nvPr>
        </p:nvSpPr>
        <p:spPr/>
        <p:txBody>
          <a:bodyPr/>
          <a:lstStyle/>
          <a:p>
            <a:r>
              <a:rPr lang="fr-FR" sz="2200" dirty="0"/>
              <a:t>systèmes d’extinction automatique - gaz</a:t>
            </a:r>
          </a:p>
        </p:txBody>
      </p:sp>
      <p:sp>
        <p:nvSpPr>
          <p:cNvPr id="3" name="Espace réservé du texte 2">
            <a:extLst>
              <a:ext uri="{FF2B5EF4-FFF2-40B4-BE49-F238E27FC236}">
                <a16:creationId xmlns:a16="http://schemas.microsoft.com/office/drawing/2014/main" id="{D6042E33-EBF5-C1E1-0BE3-8C855C7B44ED}"/>
              </a:ext>
            </a:extLst>
          </p:cNvPr>
          <p:cNvSpPr>
            <a:spLocks noGrp="1"/>
          </p:cNvSpPr>
          <p:nvPr>
            <p:ph type="body" idx="1"/>
          </p:nvPr>
        </p:nvSpPr>
        <p:spPr/>
        <p:txBody>
          <a:bodyPr/>
          <a:lstStyle/>
          <a:p>
            <a:r>
              <a:rPr lang="fr-FR" sz="1800" b="1" cap="small" dirty="0"/>
              <a:t>Agents extincteurs</a:t>
            </a:r>
          </a:p>
          <a:p>
            <a:r>
              <a:rPr lang="fr-FR" sz="1800" b="1" cap="small" dirty="0"/>
              <a:t>Systèmes </a:t>
            </a:r>
          </a:p>
          <a:p>
            <a:endParaRPr lang="fr-FR" sz="1800" dirty="0"/>
          </a:p>
        </p:txBody>
      </p:sp>
      <p:sp>
        <p:nvSpPr>
          <p:cNvPr id="5" name="Espace réservé du texte 4">
            <a:extLst>
              <a:ext uri="{FF2B5EF4-FFF2-40B4-BE49-F238E27FC236}">
                <a16:creationId xmlns:a16="http://schemas.microsoft.com/office/drawing/2014/main" id="{64378689-3EA7-D104-A4F6-FAE296D64DA9}"/>
              </a:ext>
            </a:extLst>
          </p:cNvPr>
          <p:cNvSpPr>
            <a:spLocks noGrp="1"/>
          </p:cNvSpPr>
          <p:nvPr>
            <p:ph type="body" sz="quarter" idx="14"/>
          </p:nvPr>
        </p:nvSpPr>
        <p:spPr/>
        <p:txBody>
          <a:bodyPr/>
          <a:lstStyle/>
          <a:p>
            <a:endParaRPr lang="fr-FR" dirty="0"/>
          </a:p>
        </p:txBody>
      </p:sp>
      <p:sp>
        <p:nvSpPr>
          <p:cNvPr id="6" name="Espace réservé du texte 5">
            <a:extLst>
              <a:ext uri="{FF2B5EF4-FFF2-40B4-BE49-F238E27FC236}">
                <a16:creationId xmlns:a16="http://schemas.microsoft.com/office/drawing/2014/main" id="{1083461F-8246-F739-F11E-52B76A2FFC78}"/>
              </a:ext>
            </a:extLst>
          </p:cNvPr>
          <p:cNvSpPr>
            <a:spLocks noGrp="1"/>
          </p:cNvSpPr>
          <p:nvPr>
            <p:ph type="body" sz="quarter" idx="15"/>
          </p:nvPr>
        </p:nvSpPr>
        <p:spPr/>
        <p:txBody>
          <a:bodyPr/>
          <a:lstStyle/>
          <a:p>
            <a:endParaRPr lang="fr-FR" dirty="0"/>
          </a:p>
        </p:txBody>
      </p:sp>
      <p:grpSp>
        <p:nvGrpSpPr>
          <p:cNvPr id="9" name="Groupe 8">
            <a:extLst>
              <a:ext uri="{FF2B5EF4-FFF2-40B4-BE49-F238E27FC236}">
                <a16:creationId xmlns:a16="http://schemas.microsoft.com/office/drawing/2014/main" id="{9558AE77-BFF5-705C-F7E4-0CF72DE7E45C}"/>
              </a:ext>
            </a:extLst>
          </p:cNvPr>
          <p:cNvGrpSpPr/>
          <p:nvPr/>
        </p:nvGrpSpPr>
        <p:grpSpPr>
          <a:xfrm>
            <a:off x="481012" y="359196"/>
            <a:ext cx="2255758" cy="1393386"/>
            <a:chOff x="304681" y="176322"/>
            <a:chExt cx="2255758" cy="1393386"/>
          </a:xfrm>
        </p:grpSpPr>
        <p:grpSp>
          <p:nvGrpSpPr>
            <p:cNvPr id="10" name="Groupe 9">
              <a:extLst>
                <a:ext uri="{FF2B5EF4-FFF2-40B4-BE49-F238E27FC236}">
                  <a16:creationId xmlns:a16="http://schemas.microsoft.com/office/drawing/2014/main" id="{09B38975-8DDF-6215-8857-7BBA3868C967}"/>
                </a:ext>
              </a:extLst>
            </p:cNvPr>
            <p:cNvGrpSpPr/>
            <p:nvPr/>
          </p:nvGrpSpPr>
          <p:grpSpPr>
            <a:xfrm>
              <a:off x="304681" y="176322"/>
              <a:ext cx="2255758" cy="298332"/>
              <a:chOff x="2370902" y="409372"/>
              <a:chExt cx="2255758" cy="298332"/>
            </a:xfrm>
          </p:grpSpPr>
          <p:pic>
            <p:nvPicPr>
              <p:cNvPr id="20" name="Image 19">
                <a:extLst>
                  <a:ext uri="{FF2B5EF4-FFF2-40B4-BE49-F238E27FC236}">
                    <a16:creationId xmlns:a16="http://schemas.microsoft.com/office/drawing/2014/main" id="{4DBDA8C0-B8D4-BC1A-958F-D1E514C1831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1832" y="409372"/>
                <a:ext cx="284828" cy="298332"/>
              </a:xfrm>
              <a:prstGeom prst="rect">
                <a:avLst/>
              </a:prstGeom>
            </p:spPr>
          </p:pic>
          <p:pic>
            <p:nvPicPr>
              <p:cNvPr id="21" name="Image 20">
                <a:extLst>
                  <a:ext uri="{FF2B5EF4-FFF2-40B4-BE49-F238E27FC236}">
                    <a16:creationId xmlns:a16="http://schemas.microsoft.com/office/drawing/2014/main" id="{5E774707-71BF-B5D4-79B7-BA21A1A06DB0}"/>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9274" y="409372"/>
                <a:ext cx="284828" cy="298332"/>
              </a:xfrm>
              <a:prstGeom prst="rect">
                <a:avLst/>
              </a:prstGeom>
            </p:spPr>
          </p:pic>
          <p:pic>
            <p:nvPicPr>
              <p:cNvPr id="22" name="Image 21">
                <a:extLst>
                  <a:ext uri="{FF2B5EF4-FFF2-40B4-BE49-F238E27FC236}">
                    <a16:creationId xmlns:a16="http://schemas.microsoft.com/office/drawing/2014/main" id="{C3206A5B-3170-5D41-C2BA-2CE4B8BA86A5}"/>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70902" y="409372"/>
                <a:ext cx="284828" cy="298332"/>
              </a:xfrm>
              <a:prstGeom prst="rect">
                <a:avLst/>
              </a:prstGeom>
            </p:spPr>
          </p:pic>
          <p:pic>
            <p:nvPicPr>
              <p:cNvPr id="23" name="Image 22">
                <a:extLst>
                  <a:ext uri="{FF2B5EF4-FFF2-40B4-BE49-F238E27FC236}">
                    <a16:creationId xmlns:a16="http://schemas.microsoft.com/office/drawing/2014/main" id="{FDFE4C9E-D3A8-8A9C-B3DA-B76D6B98956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47646" y="409372"/>
                <a:ext cx="284828" cy="298332"/>
              </a:xfrm>
              <a:prstGeom prst="rect">
                <a:avLst/>
              </a:prstGeom>
            </p:spPr>
          </p:pic>
          <p:pic>
            <p:nvPicPr>
              <p:cNvPr id="24" name="Image 23">
                <a:extLst>
                  <a:ext uri="{FF2B5EF4-FFF2-40B4-BE49-F238E27FC236}">
                    <a16:creationId xmlns:a16="http://schemas.microsoft.com/office/drawing/2014/main" id="{4668D861-01B5-A4D1-2D7F-D8451F5DBCFC}"/>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65088" y="409372"/>
                <a:ext cx="284828" cy="298332"/>
              </a:xfrm>
              <a:prstGeom prst="rect">
                <a:avLst/>
              </a:prstGeom>
            </p:spPr>
          </p:pic>
          <p:pic>
            <p:nvPicPr>
              <p:cNvPr id="25" name="Image 24">
                <a:extLst>
                  <a:ext uri="{FF2B5EF4-FFF2-40B4-BE49-F238E27FC236}">
                    <a16:creationId xmlns:a16="http://schemas.microsoft.com/office/drawing/2014/main" id="{78CBEAA8-8C97-DCA0-5CD6-C85D37412E06}"/>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53460" y="409372"/>
                <a:ext cx="284828" cy="298332"/>
              </a:xfrm>
              <a:prstGeom prst="rect">
                <a:avLst/>
              </a:prstGeom>
            </p:spPr>
          </p:pic>
        </p:grpSp>
        <p:grpSp>
          <p:nvGrpSpPr>
            <p:cNvPr id="11" name="Groupe 10">
              <a:extLst>
                <a:ext uri="{FF2B5EF4-FFF2-40B4-BE49-F238E27FC236}">
                  <a16:creationId xmlns:a16="http://schemas.microsoft.com/office/drawing/2014/main" id="{639944B9-CDC9-431C-8702-C8E53A9D4FF8}"/>
                </a:ext>
              </a:extLst>
            </p:cNvPr>
            <p:cNvGrpSpPr/>
            <p:nvPr/>
          </p:nvGrpSpPr>
          <p:grpSpPr>
            <a:xfrm>
              <a:off x="496077" y="705992"/>
              <a:ext cx="1872966" cy="298332"/>
              <a:chOff x="211914" y="409372"/>
              <a:chExt cx="1872966" cy="298332"/>
            </a:xfrm>
          </p:grpSpPr>
          <p:pic>
            <p:nvPicPr>
              <p:cNvPr id="15" name="Image 14">
                <a:extLst>
                  <a:ext uri="{FF2B5EF4-FFF2-40B4-BE49-F238E27FC236}">
                    <a16:creationId xmlns:a16="http://schemas.microsoft.com/office/drawing/2014/main" id="{3D137C4B-FF99-4C30-060E-83224118B86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1609" y="409372"/>
                <a:ext cx="284828" cy="298332"/>
              </a:xfrm>
              <a:prstGeom prst="rect">
                <a:avLst/>
              </a:prstGeom>
            </p:spPr>
          </p:pic>
          <p:pic>
            <p:nvPicPr>
              <p:cNvPr id="16" name="Image 15">
                <a:extLst>
                  <a:ext uri="{FF2B5EF4-FFF2-40B4-BE49-F238E27FC236}">
                    <a16:creationId xmlns:a16="http://schemas.microsoft.com/office/drawing/2014/main" id="{16E60DCC-6973-CB45-A58D-BB2839376F1E}"/>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11914" y="409372"/>
                <a:ext cx="284828" cy="298332"/>
              </a:xfrm>
              <a:prstGeom prst="rect">
                <a:avLst/>
              </a:prstGeom>
            </p:spPr>
          </p:pic>
          <p:pic>
            <p:nvPicPr>
              <p:cNvPr id="17" name="Image 16">
                <a:extLst>
                  <a:ext uri="{FF2B5EF4-FFF2-40B4-BE49-F238E27FC236}">
                    <a16:creationId xmlns:a16="http://schemas.microsoft.com/office/drawing/2014/main" id="{159A5B04-F591-BD8A-5698-5FA3E1A3A5BB}"/>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90693" y="433221"/>
                <a:ext cx="394187" cy="208925"/>
              </a:xfrm>
              <a:prstGeom prst="rect">
                <a:avLst/>
              </a:prstGeom>
            </p:spPr>
          </p:pic>
          <p:pic>
            <p:nvPicPr>
              <p:cNvPr id="18" name="Image 17">
                <a:extLst>
                  <a:ext uri="{FF2B5EF4-FFF2-40B4-BE49-F238E27FC236}">
                    <a16:creationId xmlns:a16="http://schemas.microsoft.com/office/drawing/2014/main" id="{E09AC9EF-9C68-FE34-4C3F-07F4903D658B}"/>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20999" y="409372"/>
                <a:ext cx="284828" cy="298332"/>
              </a:xfrm>
              <a:prstGeom prst="rect">
                <a:avLst/>
              </a:prstGeom>
            </p:spPr>
          </p:pic>
          <p:pic>
            <p:nvPicPr>
              <p:cNvPr id="19" name="Image 18">
                <a:extLst>
                  <a:ext uri="{FF2B5EF4-FFF2-40B4-BE49-F238E27FC236}">
                    <a16:creationId xmlns:a16="http://schemas.microsoft.com/office/drawing/2014/main" id="{5788C4EA-DB98-A128-6186-49EF27CFFAAD}"/>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51304" y="409372"/>
                <a:ext cx="284828" cy="298332"/>
              </a:xfrm>
              <a:prstGeom prst="rect">
                <a:avLst/>
              </a:prstGeom>
            </p:spPr>
          </p:pic>
        </p:grpSp>
        <p:grpSp>
          <p:nvGrpSpPr>
            <p:cNvPr id="12" name="Groupe 11">
              <a:extLst>
                <a:ext uri="{FF2B5EF4-FFF2-40B4-BE49-F238E27FC236}">
                  <a16:creationId xmlns:a16="http://schemas.microsoft.com/office/drawing/2014/main" id="{133B960C-0376-2707-0622-41E769675A0A}"/>
                </a:ext>
              </a:extLst>
            </p:cNvPr>
            <p:cNvGrpSpPr>
              <a:grpSpLocks noChangeAspect="1"/>
            </p:cNvGrpSpPr>
            <p:nvPr/>
          </p:nvGrpSpPr>
          <p:grpSpPr>
            <a:xfrm>
              <a:off x="960044" y="1235663"/>
              <a:ext cx="945032" cy="334045"/>
              <a:chOff x="1782917" y="883443"/>
              <a:chExt cx="1111227" cy="392790"/>
            </a:xfrm>
          </p:grpSpPr>
          <p:pic>
            <p:nvPicPr>
              <p:cNvPr id="13" name="Image 12">
                <a:extLst>
                  <a:ext uri="{FF2B5EF4-FFF2-40B4-BE49-F238E27FC236}">
                    <a16:creationId xmlns:a16="http://schemas.microsoft.com/office/drawing/2014/main" id="{B0E4F85E-A8E4-598A-0871-73D660D866FC}"/>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82917" y="883443"/>
                <a:ext cx="375011" cy="392790"/>
              </a:xfrm>
              <a:prstGeom prst="rect">
                <a:avLst/>
              </a:prstGeom>
            </p:spPr>
          </p:pic>
          <p:pic>
            <p:nvPicPr>
              <p:cNvPr id="14" name="Image 13">
                <a:extLst>
                  <a:ext uri="{FF2B5EF4-FFF2-40B4-BE49-F238E27FC236}">
                    <a16:creationId xmlns:a16="http://schemas.microsoft.com/office/drawing/2014/main" id="{ECA783E5-96D7-8C6B-7732-368632626215}"/>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527661" y="883443"/>
                <a:ext cx="366483" cy="383249"/>
              </a:xfrm>
              <a:prstGeom prst="rect">
                <a:avLst/>
              </a:prstGeom>
            </p:spPr>
          </p:pic>
        </p:grpSp>
      </p:grpSp>
    </p:spTree>
    <p:extLst>
      <p:ext uri="{BB962C8B-B14F-4D97-AF65-F5344CB8AC3E}">
        <p14:creationId xmlns:p14="http://schemas.microsoft.com/office/powerpoint/2010/main" val="22301157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23456" y="3466689"/>
            <a:ext cx="8710250" cy="1120292"/>
          </a:xfrm>
          <a:prstGeom prst="rect">
            <a:avLst/>
          </a:prstGeom>
          <a:solidFill>
            <a:schemeClr val="accent1">
              <a:alpha val="4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ZoneTexte 24"/>
          <p:cNvSpPr txBox="1"/>
          <p:nvPr/>
        </p:nvSpPr>
        <p:spPr>
          <a:xfrm>
            <a:off x="4156172" y="1599760"/>
            <a:ext cx="4677533" cy="646331"/>
          </a:xfrm>
          <a:prstGeom prst="rect">
            <a:avLst/>
          </a:prstGeom>
          <a:noFill/>
          <a:ln>
            <a:solidFill>
              <a:schemeClr val="accent1"/>
            </a:solidFill>
          </a:ln>
        </p:spPr>
        <p:txBody>
          <a:bodyPr wrap="square" rtlCol="0">
            <a:spAutoFit/>
          </a:bodyPr>
          <a:lstStyle/>
          <a:p>
            <a:pPr marL="171450" indent="-171450" fontAlgn="base">
              <a:spcBef>
                <a:spcPct val="0"/>
              </a:spcBef>
              <a:spcAft>
                <a:spcPct val="0"/>
              </a:spcAft>
              <a:buFont typeface="Wingdings" panose="05000000000000000000" pitchFamily="2" charset="2"/>
              <a:buChar char="§"/>
              <a:defRPr/>
            </a:pPr>
            <a:r>
              <a:rPr lang="fr-FR" sz="900" kern="0" dirty="0">
                <a:solidFill>
                  <a:srgbClr val="000000"/>
                </a:solidFill>
              </a:rPr>
              <a:t>Dommages potentiels sur les serveurs si émission d’agent extincteur causés par:</a:t>
            </a:r>
          </a:p>
          <a:p>
            <a:pPr fontAlgn="base">
              <a:spcBef>
                <a:spcPct val="0"/>
              </a:spcBef>
              <a:spcAft>
                <a:spcPct val="0"/>
              </a:spcAft>
              <a:defRPr/>
            </a:pPr>
            <a:r>
              <a:rPr lang="fr-FR" sz="900" kern="0" dirty="0">
                <a:solidFill>
                  <a:srgbClr val="000000"/>
                </a:solidFill>
              </a:rPr>
              <a:t>      - l’émission de sonde sonore</a:t>
            </a:r>
          </a:p>
          <a:p>
            <a:pPr fontAlgn="base">
              <a:spcBef>
                <a:spcPct val="0"/>
              </a:spcBef>
              <a:spcAft>
                <a:spcPct val="0"/>
              </a:spcAft>
              <a:defRPr/>
            </a:pPr>
            <a:r>
              <a:rPr lang="fr-FR" sz="900" kern="0" dirty="0">
                <a:solidFill>
                  <a:srgbClr val="000000"/>
                </a:solidFill>
              </a:rPr>
              <a:t>      - l’augmentation globale de la pression dans le local</a:t>
            </a:r>
          </a:p>
          <a:p>
            <a:pPr fontAlgn="base">
              <a:spcBef>
                <a:spcPct val="0"/>
              </a:spcBef>
              <a:spcAft>
                <a:spcPct val="0"/>
              </a:spcAft>
              <a:defRPr/>
            </a:pPr>
            <a:r>
              <a:rPr lang="fr-FR" sz="900" kern="0" dirty="0">
                <a:solidFill>
                  <a:srgbClr val="000000"/>
                </a:solidFill>
              </a:rPr>
              <a:t>      - la diminution globale de la température du local</a:t>
            </a:r>
          </a:p>
        </p:txBody>
      </p:sp>
      <p:sp>
        <p:nvSpPr>
          <p:cNvPr id="28" name="ZoneTexte 27"/>
          <p:cNvSpPr txBox="1"/>
          <p:nvPr/>
        </p:nvSpPr>
        <p:spPr>
          <a:xfrm>
            <a:off x="3976153" y="3096793"/>
            <a:ext cx="4857553" cy="230832"/>
          </a:xfrm>
          <a:prstGeom prst="rect">
            <a:avLst/>
          </a:prstGeom>
          <a:noFill/>
          <a:ln>
            <a:noFill/>
          </a:ln>
        </p:spPr>
        <p:txBody>
          <a:bodyPr wrap="square" rtlCol="0">
            <a:spAutoFit/>
          </a:bodyPr>
          <a:lstStyle/>
          <a:p>
            <a:pPr algn="ctr" fontAlgn="base">
              <a:spcBef>
                <a:spcPct val="0"/>
              </a:spcBef>
              <a:spcAft>
                <a:spcPct val="0"/>
              </a:spcAft>
              <a:defRPr/>
            </a:pPr>
            <a:r>
              <a:rPr lang="fr-FR" sz="900" b="1" kern="0" dirty="0">
                <a:solidFill>
                  <a:srgbClr val="000000"/>
                </a:solidFill>
                <a:latin typeface="+mj-lt"/>
              </a:rPr>
              <a:t>Le phénomène a été constaté pour les gaz inertes</a:t>
            </a:r>
            <a:endParaRPr lang="de-DE" sz="900" b="1" kern="0" dirty="0">
              <a:solidFill>
                <a:srgbClr val="000000"/>
              </a:solidFill>
              <a:latin typeface="+mj-lt"/>
            </a:endParaRPr>
          </a:p>
        </p:txBody>
      </p:sp>
      <p:sp>
        <p:nvSpPr>
          <p:cNvPr id="32" name="Rectangle 31"/>
          <p:cNvSpPr/>
          <p:nvPr/>
        </p:nvSpPr>
        <p:spPr>
          <a:xfrm>
            <a:off x="3976152" y="2348276"/>
            <a:ext cx="4857554" cy="646331"/>
          </a:xfrm>
          <a:prstGeom prst="rect">
            <a:avLst/>
          </a:prstGeom>
          <a:noFill/>
          <a:ln>
            <a:solidFill>
              <a:schemeClr val="accent1"/>
            </a:solidFill>
          </a:ln>
        </p:spPr>
        <p:txBody>
          <a:bodyPr wrap="square">
            <a:spAutoFit/>
          </a:bodyPr>
          <a:lstStyle/>
          <a:p>
            <a:pPr marL="171450" indent="-171450" fontAlgn="base">
              <a:spcBef>
                <a:spcPct val="0"/>
              </a:spcBef>
              <a:spcAft>
                <a:spcPct val="0"/>
              </a:spcAft>
              <a:buFont typeface="Wingdings" panose="05000000000000000000" pitchFamily="2" charset="2"/>
              <a:buChar char="§"/>
              <a:defRPr/>
            </a:pPr>
            <a:r>
              <a:rPr lang="fr-FR" sz="900" kern="0" dirty="0">
                <a:solidFill>
                  <a:srgbClr val="000000"/>
                </a:solidFill>
                <a:latin typeface="+mj-lt"/>
              </a:rPr>
              <a:t>Effets : du ralentissement à l’endommagement des disques durs aux pertes de données </a:t>
            </a:r>
          </a:p>
          <a:p>
            <a:pPr marL="171450" indent="-171450" fontAlgn="base">
              <a:spcBef>
                <a:spcPct val="0"/>
              </a:spcBef>
              <a:spcAft>
                <a:spcPct val="0"/>
              </a:spcAft>
              <a:buFont typeface="Wingdings" panose="05000000000000000000" pitchFamily="2" charset="2"/>
              <a:buChar char="§"/>
              <a:defRPr/>
            </a:pPr>
            <a:r>
              <a:rPr lang="fr-FR" sz="900" kern="0" dirty="0">
                <a:solidFill>
                  <a:srgbClr val="000000"/>
                </a:solidFill>
                <a:latin typeface="+mj-lt"/>
              </a:rPr>
              <a:t>La pression généré par le passage de gaz provoque des vibrations pouvant faire entrer en contact les têtes de lectures et les plateaux de disque durs. Le niveau sonore relevé est de 105dB à 110 dB</a:t>
            </a:r>
          </a:p>
        </p:txBody>
      </p:sp>
      <p:sp>
        <p:nvSpPr>
          <p:cNvPr id="16" name="Rectangle 15"/>
          <p:cNvSpPr/>
          <p:nvPr/>
        </p:nvSpPr>
        <p:spPr>
          <a:xfrm>
            <a:off x="123456" y="1161203"/>
            <a:ext cx="8730030" cy="335156"/>
          </a:xfrm>
          <a:prstGeom prst="rect">
            <a:avLst/>
          </a:prstGeom>
          <a:solidFill>
            <a:schemeClr val="bg1">
              <a:lumMod val="95000"/>
            </a:schemeClr>
          </a:solidFill>
        </p:spPr>
        <p:txBody>
          <a:bodyPr wrap="square">
            <a:spAutoFit/>
          </a:bodyPr>
          <a:lstStyle/>
          <a:p>
            <a:pPr>
              <a:lnSpc>
                <a:spcPct val="150000"/>
              </a:lnSpc>
            </a:pPr>
            <a:r>
              <a:rPr lang="fr-FR" sz="1200" b="1" dirty="0">
                <a:solidFill>
                  <a:schemeClr val="accent1">
                    <a:lumMod val="75000"/>
                  </a:schemeClr>
                </a:solidFill>
              </a:rPr>
              <a:t>Salles informatiques, salles serveurs, data centres </a:t>
            </a:r>
          </a:p>
        </p:txBody>
      </p:sp>
      <p:pic>
        <p:nvPicPr>
          <p:cNvPr id="13" name="Imag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7784" y="1599760"/>
            <a:ext cx="1152128" cy="1727865"/>
          </a:xfrm>
          <a:prstGeom prst="rect">
            <a:avLst/>
          </a:prstGeom>
        </p:spPr>
      </p:pic>
      <p:sp>
        <p:nvSpPr>
          <p:cNvPr id="14" name="Rectangle 13"/>
          <p:cNvSpPr/>
          <p:nvPr/>
        </p:nvSpPr>
        <p:spPr>
          <a:xfrm>
            <a:off x="123456" y="1599759"/>
            <a:ext cx="2432320" cy="1717671"/>
          </a:xfrm>
          <a:prstGeom prst="rect">
            <a:avLst/>
          </a:prstGeom>
          <a:noFill/>
          <a:ln>
            <a:solidFill>
              <a:srgbClr val="9E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 name="Titre 5">
            <a:extLst>
              <a:ext uri="{FF2B5EF4-FFF2-40B4-BE49-F238E27FC236}">
                <a16:creationId xmlns:a16="http://schemas.microsoft.com/office/drawing/2014/main" id="{74D0FF07-C945-65FC-96F5-7B613B216565}"/>
              </a:ext>
            </a:extLst>
          </p:cNvPr>
          <p:cNvSpPr>
            <a:spLocks noGrp="1"/>
          </p:cNvSpPr>
          <p:nvPr>
            <p:ph type="title"/>
          </p:nvPr>
        </p:nvSpPr>
        <p:spPr/>
        <p:txBody>
          <a:bodyPr/>
          <a:lstStyle/>
          <a:p>
            <a:r>
              <a:rPr lang="fr-FR" dirty="0"/>
              <a:t>Les agents extincteurs</a:t>
            </a:r>
          </a:p>
        </p:txBody>
      </p:sp>
      <p:sp>
        <p:nvSpPr>
          <p:cNvPr id="4" name="Espace réservé du numéro de diapositive 3">
            <a:extLst>
              <a:ext uri="{FF2B5EF4-FFF2-40B4-BE49-F238E27FC236}">
                <a16:creationId xmlns:a16="http://schemas.microsoft.com/office/drawing/2014/main" id="{A2FDFFDC-3302-A636-74DB-EEBF7932A507}"/>
              </a:ext>
            </a:extLst>
          </p:cNvPr>
          <p:cNvSpPr>
            <a:spLocks noGrp="1"/>
          </p:cNvSpPr>
          <p:nvPr>
            <p:ph type="sldNum" sz="quarter" idx="4"/>
          </p:nvPr>
        </p:nvSpPr>
        <p:spPr/>
        <p:txBody>
          <a:bodyPr/>
          <a:lstStyle/>
          <a:p>
            <a:fld id="{BE375096-6367-4A46-9B35-1C341654C780}" type="slidenum">
              <a:rPr lang="en-US" smtClean="0"/>
              <a:pPr/>
              <a:t>10</a:t>
            </a:fld>
            <a:endParaRPr lang="en-US" dirty="0"/>
          </a:p>
        </p:txBody>
      </p:sp>
      <p:sp>
        <p:nvSpPr>
          <p:cNvPr id="7" name="Rectangle 6">
            <a:extLst>
              <a:ext uri="{FF2B5EF4-FFF2-40B4-BE49-F238E27FC236}">
                <a16:creationId xmlns:a16="http://schemas.microsoft.com/office/drawing/2014/main" id="{2A183EB3-89CC-1D48-840B-122BC4F1764A}"/>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IG55 (</a:t>
            </a:r>
            <a:r>
              <a:rPr kumimoji="0" lang="pt-BR" sz="1400" b="1" i="0" u="none" strike="noStrike" kern="1200" cap="none" spc="0" normalizeH="0" noProof="0" dirty="0">
                <a:ln>
                  <a:noFill/>
                </a:ln>
                <a:solidFill>
                  <a:srgbClr val="00A0E4"/>
                </a:solidFill>
                <a:effectLst/>
                <a:uLnTx/>
                <a:uFillTx/>
                <a:latin typeface="Arial"/>
                <a:ea typeface="+mn-ea"/>
                <a:cs typeface="+mn-cs"/>
              </a:rPr>
              <a:t>ARGO 55)</a:t>
            </a:r>
          </a:p>
        </p:txBody>
      </p:sp>
      <p:pic>
        <p:nvPicPr>
          <p:cNvPr id="11" name="Picture 3">
            <a:extLst>
              <a:ext uri="{FF2B5EF4-FFF2-40B4-BE49-F238E27FC236}">
                <a16:creationId xmlns:a16="http://schemas.microsoft.com/office/drawing/2014/main" id="{9E001B97-21E8-1C71-15C7-09D9EEC421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02" y="1702787"/>
            <a:ext cx="2313228" cy="1511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12879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re 14">
            <a:extLst>
              <a:ext uri="{FF2B5EF4-FFF2-40B4-BE49-F238E27FC236}">
                <a16:creationId xmlns:a16="http://schemas.microsoft.com/office/drawing/2014/main" id="{653C8342-8BDF-BF19-B312-C734C5E7CD0D}"/>
              </a:ext>
            </a:extLst>
          </p:cNvPr>
          <p:cNvSpPr>
            <a:spLocks noGrp="1"/>
          </p:cNvSpPr>
          <p:nvPr>
            <p:ph type="title"/>
          </p:nvPr>
        </p:nvSpPr>
        <p:spPr/>
        <p:txBody>
          <a:bodyPr/>
          <a:lstStyle/>
          <a:p>
            <a:r>
              <a:rPr lang="fr-FR" dirty="0"/>
              <a:t>Les agents extincteurs</a:t>
            </a:r>
          </a:p>
        </p:txBody>
      </p:sp>
      <p:sp>
        <p:nvSpPr>
          <p:cNvPr id="7" name="Espace réservé du numéro de diapositive 6">
            <a:extLst>
              <a:ext uri="{FF2B5EF4-FFF2-40B4-BE49-F238E27FC236}">
                <a16:creationId xmlns:a16="http://schemas.microsoft.com/office/drawing/2014/main" id="{1A00D46E-55CE-64B0-093A-101F4A5146D3}"/>
              </a:ext>
            </a:extLst>
          </p:cNvPr>
          <p:cNvSpPr>
            <a:spLocks noGrp="1"/>
          </p:cNvSpPr>
          <p:nvPr>
            <p:ph type="sldNum" sz="quarter" idx="4"/>
          </p:nvPr>
        </p:nvSpPr>
        <p:spPr/>
        <p:txBody>
          <a:bodyPr/>
          <a:lstStyle/>
          <a:p>
            <a:fld id="{BE375096-6367-4A46-9B35-1C341654C780}" type="slidenum">
              <a:rPr lang="en-US" smtClean="0"/>
              <a:pPr/>
              <a:t>11</a:t>
            </a:fld>
            <a:endParaRPr lang="en-US" dirty="0"/>
          </a:p>
        </p:txBody>
      </p:sp>
      <p:sp>
        <p:nvSpPr>
          <p:cNvPr id="3" name="Rectangle 2"/>
          <p:cNvSpPr/>
          <p:nvPr/>
        </p:nvSpPr>
        <p:spPr>
          <a:xfrm>
            <a:off x="123457" y="2127954"/>
            <a:ext cx="1317446" cy="1184940"/>
          </a:xfrm>
          <a:prstGeom prst="rect">
            <a:avLst/>
          </a:prstGeom>
          <a:solidFill>
            <a:schemeClr val="accent3">
              <a:lumMod val="20000"/>
              <a:lumOff val="80000"/>
            </a:schemeClr>
          </a:solidFill>
        </p:spPr>
        <p:txBody>
          <a:bodyPr wrap="square">
            <a:spAutoFit/>
          </a:bodyPr>
          <a:lstStyle/>
          <a:p>
            <a:pPr algn="r" fontAlgn="base">
              <a:spcBef>
                <a:spcPct val="0"/>
              </a:spcBef>
              <a:spcAft>
                <a:spcPct val="0"/>
              </a:spcAft>
              <a:defRPr/>
            </a:pPr>
            <a:r>
              <a:rPr lang="fr-FR" sz="900" i="1" kern="0" dirty="0">
                <a:solidFill>
                  <a:srgbClr val="000000"/>
                </a:solidFill>
              </a:rPr>
              <a:t>Essais en laboratoire indépendant. </a:t>
            </a:r>
          </a:p>
          <a:p>
            <a:pPr algn="r" fontAlgn="base">
              <a:spcBef>
                <a:spcPct val="0"/>
              </a:spcBef>
              <a:spcAft>
                <a:spcPct val="0"/>
              </a:spcAft>
              <a:defRPr/>
            </a:pPr>
            <a:endParaRPr lang="fr-FR" sz="400" i="1" kern="0" dirty="0">
              <a:solidFill>
                <a:srgbClr val="000000"/>
              </a:solidFill>
            </a:endParaRPr>
          </a:p>
          <a:p>
            <a:pPr algn="r" fontAlgn="base">
              <a:spcBef>
                <a:spcPct val="0"/>
              </a:spcBef>
              <a:spcAft>
                <a:spcPct val="0"/>
              </a:spcAft>
              <a:defRPr/>
            </a:pPr>
            <a:r>
              <a:rPr lang="fr-FR" sz="900" i="1" kern="0" dirty="0">
                <a:solidFill>
                  <a:srgbClr val="000000"/>
                </a:solidFill>
              </a:rPr>
              <a:t>Caractéristiques acoustiques d’un site.</a:t>
            </a:r>
          </a:p>
          <a:p>
            <a:pPr marL="171450" indent="-171450" algn="r" fontAlgn="base">
              <a:spcBef>
                <a:spcPct val="0"/>
              </a:spcBef>
              <a:spcAft>
                <a:spcPct val="0"/>
              </a:spcAft>
              <a:buFont typeface="Wingdings" panose="05000000000000000000" pitchFamily="2" charset="2"/>
              <a:buChar char="§"/>
              <a:defRPr/>
            </a:pPr>
            <a:endParaRPr lang="fr-FR" sz="400" i="1" kern="0" dirty="0">
              <a:solidFill>
                <a:srgbClr val="000000"/>
              </a:solidFill>
            </a:endParaRPr>
          </a:p>
          <a:p>
            <a:pPr algn="r" fontAlgn="base">
              <a:spcBef>
                <a:spcPct val="0"/>
              </a:spcBef>
              <a:spcAft>
                <a:spcPct val="0"/>
              </a:spcAft>
              <a:defRPr/>
            </a:pPr>
            <a:r>
              <a:rPr lang="fr-FR" sz="900" i="1" kern="0" dirty="0">
                <a:solidFill>
                  <a:srgbClr val="000000"/>
                </a:solidFill>
              </a:rPr>
              <a:t>Analyse en sortie de buses avec et sans silencieux</a:t>
            </a:r>
          </a:p>
        </p:txBody>
      </p:sp>
      <p:grpSp>
        <p:nvGrpSpPr>
          <p:cNvPr id="22" name="Groupe 21"/>
          <p:cNvGrpSpPr/>
          <p:nvPr/>
        </p:nvGrpSpPr>
        <p:grpSpPr>
          <a:xfrm>
            <a:off x="6084168" y="699541"/>
            <a:ext cx="2801163" cy="2016225"/>
            <a:chOff x="467544" y="1635646"/>
            <a:chExt cx="2801163" cy="2016225"/>
          </a:xfrm>
        </p:grpSpPr>
        <p:grpSp>
          <p:nvGrpSpPr>
            <p:cNvPr id="10" name="Groupe 9"/>
            <p:cNvGrpSpPr/>
            <p:nvPr/>
          </p:nvGrpSpPr>
          <p:grpSpPr>
            <a:xfrm>
              <a:off x="467544" y="1635646"/>
              <a:ext cx="2801163" cy="2016225"/>
              <a:chOff x="334329" y="2146757"/>
              <a:chExt cx="3990304" cy="2914429"/>
            </a:xfrm>
          </p:grpSpPr>
          <p:pic>
            <p:nvPicPr>
              <p:cNvPr id="11"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329" y="2349484"/>
                <a:ext cx="3990304" cy="27117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Ellipse 11"/>
              <p:cNvSpPr/>
              <p:nvPr/>
            </p:nvSpPr>
            <p:spPr bwMode="auto">
              <a:xfrm>
                <a:off x="349569" y="2636520"/>
                <a:ext cx="381951" cy="243840"/>
              </a:xfrm>
              <a:prstGeom prst="ellipse">
                <a:avLst/>
              </a:prstGeom>
              <a:noFill/>
              <a:ln w="127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sz="2400" dirty="0">
                  <a:solidFill>
                    <a:prstClr val="black"/>
                  </a:solidFill>
                </a:endParaRPr>
              </a:p>
            </p:txBody>
          </p:sp>
          <p:sp>
            <p:nvSpPr>
              <p:cNvPr id="14" name="ZoneTexte 13"/>
              <p:cNvSpPr txBox="1"/>
              <p:nvPr/>
            </p:nvSpPr>
            <p:spPr>
              <a:xfrm>
                <a:off x="730568" y="2146757"/>
                <a:ext cx="824496" cy="333665"/>
              </a:xfrm>
              <a:prstGeom prst="rect">
                <a:avLst/>
              </a:prstGeom>
              <a:solidFill>
                <a:srgbClr val="E5CFBF"/>
              </a:solidFill>
            </p:spPr>
            <p:txBody>
              <a:bodyPr wrap="square" rtlCol="0">
                <a:spAutoFit/>
              </a:bodyPr>
              <a:lstStyle/>
              <a:p>
                <a:r>
                  <a:rPr lang="fr-FR" sz="900" dirty="0"/>
                  <a:t>115 dB</a:t>
                </a:r>
              </a:p>
            </p:txBody>
          </p:sp>
        </p:grpSp>
        <p:sp>
          <p:nvSpPr>
            <p:cNvPr id="9" name="ZoneTexte 8"/>
            <p:cNvSpPr txBox="1"/>
            <p:nvPr/>
          </p:nvSpPr>
          <p:spPr>
            <a:xfrm>
              <a:off x="858487" y="2920501"/>
              <a:ext cx="1009638" cy="415498"/>
            </a:xfrm>
            <a:prstGeom prst="rect">
              <a:avLst/>
            </a:prstGeom>
            <a:solidFill>
              <a:srgbClr val="E5CFBF"/>
            </a:solidFill>
          </p:spPr>
          <p:txBody>
            <a:bodyPr wrap="square" rtlCol="0">
              <a:spAutoFit/>
            </a:bodyPr>
            <a:lstStyle/>
            <a:p>
              <a:pPr algn="ctr" fontAlgn="base">
                <a:spcBef>
                  <a:spcPct val="0"/>
                </a:spcBef>
                <a:spcAft>
                  <a:spcPct val="0"/>
                </a:spcAft>
                <a:defRPr/>
              </a:pPr>
              <a:r>
                <a:rPr lang="fr-FR" sz="1050" kern="0" cap="small" dirty="0">
                  <a:solidFill>
                    <a:srgbClr val="000000"/>
                  </a:solidFill>
                </a:rPr>
                <a:t>Essai sans silencieux</a:t>
              </a:r>
            </a:p>
          </p:txBody>
        </p:sp>
      </p:grpSp>
      <p:sp>
        <p:nvSpPr>
          <p:cNvPr id="24" name="Rectangle 23"/>
          <p:cNvSpPr/>
          <p:nvPr/>
        </p:nvSpPr>
        <p:spPr>
          <a:xfrm>
            <a:off x="123456" y="1167092"/>
            <a:ext cx="5312640" cy="335156"/>
          </a:xfrm>
          <a:prstGeom prst="rect">
            <a:avLst/>
          </a:prstGeom>
          <a:solidFill>
            <a:schemeClr val="bg1">
              <a:lumMod val="95000"/>
            </a:schemeClr>
          </a:solidFill>
        </p:spPr>
        <p:txBody>
          <a:bodyPr wrap="square">
            <a:spAutoFit/>
          </a:bodyPr>
          <a:lstStyle/>
          <a:p>
            <a:pPr>
              <a:lnSpc>
                <a:spcPct val="150000"/>
              </a:lnSpc>
            </a:pPr>
            <a:r>
              <a:rPr lang="fr-FR" sz="1200" b="1" dirty="0">
                <a:solidFill>
                  <a:srgbClr val="4F81BD">
                    <a:lumMod val="75000"/>
                  </a:srgbClr>
                </a:solidFill>
              </a:rPr>
              <a:t>Caractérisation du niveau sonore moyen, critères de modélisation</a:t>
            </a:r>
          </a:p>
        </p:txBody>
      </p:sp>
      <p:grpSp>
        <p:nvGrpSpPr>
          <p:cNvPr id="4" name="Groupe 3"/>
          <p:cNvGrpSpPr/>
          <p:nvPr/>
        </p:nvGrpSpPr>
        <p:grpSpPr>
          <a:xfrm>
            <a:off x="5940152" y="2869940"/>
            <a:ext cx="3096344" cy="1862050"/>
            <a:chOff x="3203848" y="2653916"/>
            <a:chExt cx="3096344" cy="1862050"/>
          </a:xfrm>
        </p:grpSpPr>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3848" y="2653916"/>
              <a:ext cx="3096344" cy="18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Ellipse 16"/>
            <p:cNvSpPr/>
            <p:nvPr/>
          </p:nvSpPr>
          <p:spPr bwMode="auto">
            <a:xfrm>
              <a:off x="3330958" y="3163550"/>
              <a:ext cx="320568" cy="181176"/>
            </a:xfrm>
            <a:prstGeom prst="ellipse">
              <a:avLst/>
            </a:prstGeom>
            <a:noFill/>
            <a:ln w="1587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fr-FR" sz="2400" dirty="0">
                <a:solidFill>
                  <a:srgbClr val="008000"/>
                </a:solidFill>
              </a:endParaRPr>
            </a:p>
          </p:txBody>
        </p:sp>
        <p:sp>
          <p:nvSpPr>
            <p:cNvPr id="19" name="ZoneTexte 18"/>
            <p:cNvSpPr txBox="1"/>
            <p:nvPr/>
          </p:nvSpPr>
          <p:spPr>
            <a:xfrm>
              <a:off x="3668049" y="2877177"/>
              <a:ext cx="507373" cy="230832"/>
            </a:xfrm>
            <a:prstGeom prst="rect">
              <a:avLst/>
            </a:prstGeom>
            <a:solidFill>
              <a:srgbClr val="00CC66"/>
            </a:solidFill>
          </p:spPr>
          <p:txBody>
            <a:bodyPr wrap="square" rtlCol="0">
              <a:spAutoFit/>
            </a:bodyPr>
            <a:lstStyle/>
            <a:p>
              <a:pPr algn="ctr"/>
              <a:r>
                <a:rPr lang="fr-FR" sz="900" dirty="0"/>
                <a:t>95 dB</a:t>
              </a:r>
            </a:p>
          </p:txBody>
        </p:sp>
        <p:sp>
          <p:nvSpPr>
            <p:cNvPr id="25" name="ZoneTexte 24"/>
            <p:cNvSpPr txBox="1"/>
            <p:nvPr/>
          </p:nvSpPr>
          <p:spPr>
            <a:xfrm>
              <a:off x="3636885" y="3792934"/>
              <a:ext cx="1009638" cy="415498"/>
            </a:xfrm>
            <a:prstGeom prst="rect">
              <a:avLst/>
            </a:prstGeom>
            <a:solidFill>
              <a:srgbClr val="00CC66"/>
            </a:solidFill>
          </p:spPr>
          <p:txBody>
            <a:bodyPr wrap="square" rtlCol="0">
              <a:spAutoFit/>
            </a:bodyPr>
            <a:lstStyle/>
            <a:p>
              <a:pPr algn="ctr" fontAlgn="base">
                <a:spcBef>
                  <a:spcPct val="0"/>
                </a:spcBef>
                <a:spcAft>
                  <a:spcPct val="0"/>
                </a:spcAft>
                <a:defRPr/>
              </a:pPr>
              <a:r>
                <a:rPr lang="fr-FR" sz="1050" kern="0" cap="small" dirty="0">
                  <a:solidFill>
                    <a:srgbClr val="000000"/>
                  </a:solidFill>
                </a:rPr>
                <a:t>Essai avec silencieux</a:t>
              </a:r>
            </a:p>
          </p:txBody>
        </p:sp>
      </p:grpSp>
      <p:sp>
        <p:nvSpPr>
          <p:cNvPr id="5" name="Rectangle 4"/>
          <p:cNvSpPr/>
          <p:nvPr/>
        </p:nvSpPr>
        <p:spPr>
          <a:xfrm>
            <a:off x="1550702" y="4243903"/>
            <a:ext cx="3885394" cy="200055"/>
          </a:xfrm>
          <a:prstGeom prst="rect">
            <a:avLst/>
          </a:prstGeom>
        </p:spPr>
        <p:txBody>
          <a:bodyPr wrap="square">
            <a:spAutoFit/>
          </a:bodyPr>
          <a:lstStyle/>
          <a:p>
            <a:pPr lvl="0" algn="r"/>
            <a:r>
              <a:rPr lang="fr-FR" sz="700" i="1" dirty="0">
                <a:solidFill>
                  <a:schemeClr val="tx1">
                    <a:lumMod val="50000"/>
                    <a:lumOff val="50000"/>
                  </a:schemeClr>
                </a:solidFill>
              </a:rPr>
              <a:t>Cartographie précise du niveau acoustique lors de l’émission de l‘agent extincteur.</a:t>
            </a:r>
          </a:p>
        </p:txBody>
      </p:sp>
      <p:grpSp>
        <p:nvGrpSpPr>
          <p:cNvPr id="6" name="Groupe 5"/>
          <p:cNvGrpSpPr>
            <a:grpSpLocks noChangeAspect="1"/>
          </p:cNvGrpSpPr>
          <p:nvPr/>
        </p:nvGrpSpPr>
        <p:grpSpPr>
          <a:xfrm>
            <a:off x="1481034" y="2127954"/>
            <a:ext cx="3955062" cy="1941118"/>
            <a:chOff x="251520" y="2457538"/>
            <a:chExt cx="3685972" cy="1809050"/>
          </a:xfrm>
        </p:grpSpPr>
        <p:pic>
          <p:nvPicPr>
            <p:cNvPr id="2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6448" y="2767304"/>
              <a:ext cx="1023914" cy="1439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63889" y="2786754"/>
              <a:ext cx="1173603" cy="1479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26" name="Groupe 25"/>
            <p:cNvGrpSpPr/>
            <p:nvPr/>
          </p:nvGrpSpPr>
          <p:grpSpPr>
            <a:xfrm>
              <a:off x="1797458" y="2804109"/>
              <a:ext cx="364545" cy="1402974"/>
              <a:chOff x="4354294" y="1624137"/>
              <a:chExt cx="600607" cy="2465074"/>
            </a:xfrm>
          </p:grpSpPr>
          <p:pic>
            <p:nvPicPr>
              <p:cNvPr id="33"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54294" y="1624137"/>
                <a:ext cx="539650" cy="24650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4" name="Ellipse 33"/>
              <p:cNvSpPr/>
              <p:nvPr/>
            </p:nvSpPr>
            <p:spPr bwMode="auto">
              <a:xfrm>
                <a:off x="4572950" y="3135782"/>
                <a:ext cx="381951" cy="243840"/>
              </a:xfrm>
              <a:prstGeom prst="ellipse">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dirty="0">
                  <a:solidFill>
                    <a:srgbClr val="008000"/>
                  </a:solidFill>
                </a:endParaRPr>
              </a:p>
            </p:txBody>
          </p:sp>
          <p:sp>
            <p:nvSpPr>
              <p:cNvPr id="35" name="Ellipse 34"/>
              <p:cNvSpPr/>
              <p:nvPr/>
            </p:nvSpPr>
            <p:spPr bwMode="auto">
              <a:xfrm>
                <a:off x="4534375" y="1884523"/>
                <a:ext cx="381950" cy="243840"/>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dirty="0">
                  <a:solidFill>
                    <a:srgbClr val="000000"/>
                  </a:solidFill>
                </a:endParaRPr>
              </a:p>
            </p:txBody>
          </p:sp>
        </p:grpSp>
        <p:sp>
          <p:nvSpPr>
            <p:cNvPr id="27" name="Ellipse 26"/>
            <p:cNvSpPr/>
            <p:nvPr/>
          </p:nvSpPr>
          <p:spPr bwMode="auto">
            <a:xfrm>
              <a:off x="251520" y="2858592"/>
              <a:ext cx="344398" cy="211575"/>
            </a:xfrm>
            <a:prstGeom prst="ellipse">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fr-FR" sz="2400" dirty="0">
                <a:solidFill>
                  <a:prstClr val="black"/>
                </a:solidFill>
              </a:endParaRPr>
            </a:p>
          </p:txBody>
        </p:sp>
        <p:sp>
          <p:nvSpPr>
            <p:cNvPr id="28" name="ZoneTexte 27"/>
            <p:cNvSpPr txBox="1">
              <a:spLocks noChangeAspect="1"/>
            </p:cNvSpPr>
            <p:nvPr/>
          </p:nvSpPr>
          <p:spPr>
            <a:xfrm>
              <a:off x="423719" y="2457538"/>
              <a:ext cx="1622368" cy="186936"/>
            </a:xfrm>
            <a:prstGeom prst="rect">
              <a:avLst/>
            </a:prstGeom>
            <a:solidFill>
              <a:schemeClr val="bg1"/>
            </a:solidFill>
          </p:spPr>
          <p:txBody>
            <a:bodyPr wrap="square" rtlCol="0">
              <a:spAutoFit/>
            </a:bodyPr>
            <a:lstStyle/>
            <a:p>
              <a:pPr algn="ctr" fontAlgn="base">
                <a:spcBef>
                  <a:spcPct val="0"/>
                </a:spcBef>
                <a:spcAft>
                  <a:spcPct val="0"/>
                </a:spcAft>
                <a:defRPr/>
              </a:pPr>
              <a:r>
                <a:rPr lang="fr-FR" sz="800" kern="0" dirty="0">
                  <a:solidFill>
                    <a:srgbClr val="CC0000"/>
                  </a:solidFill>
                </a:rPr>
                <a:t>Niveau sonore maximum atteint</a:t>
              </a:r>
            </a:p>
          </p:txBody>
        </p:sp>
        <p:cxnSp>
          <p:nvCxnSpPr>
            <p:cNvPr id="29" name="Connecteur en angle 28"/>
            <p:cNvCxnSpPr>
              <a:stCxn id="27" idx="0"/>
              <a:endCxn id="35" idx="0"/>
            </p:cNvCxnSpPr>
            <p:nvPr/>
          </p:nvCxnSpPr>
          <p:spPr bwMode="auto">
            <a:xfrm rot="16200000" flipH="1">
              <a:off x="1176340" y="2105970"/>
              <a:ext cx="93713" cy="1598956"/>
            </a:xfrm>
            <a:prstGeom prst="bentConnector3">
              <a:avLst>
                <a:gd name="adj1" fmla="val -243936"/>
              </a:avLst>
            </a:prstGeom>
            <a:solidFill>
              <a:schemeClr val="accent1"/>
            </a:solidFill>
            <a:ln w="9525" cap="flat" cmpd="sng" algn="ctr">
              <a:solidFill>
                <a:srgbClr val="C00000"/>
              </a:solidFill>
              <a:prstDash val="solid"/>
              <a:round/>
              <a:headEnd type="triangle" w="med" len="med"/>
              <a:tailEnd type="triangle" w="med" len="med"/>
            </a:ln>
            <a:effectLst/>
          </p:spPr>
        </p:cxnSp>
        <p:sp>
          <p:nvSpPr>
            <p:cNvPr id="30" name="ZoneTexte 29"/>
            <p:cNvSpPr txBox="1">
              <a:spLocks noChangeAspect="1"/>
            </p:cNvSpPr>
            <p:nvPr/>
          </p:nvSpPr>
          <p:spPr>
            <a:xfrm>
              <a:off x="2314286" y="2457538"/>
              <a:ext cx="1623206" cy="186936"/>
            </a:xfrm>
            <a:prstGeom prst="rect">
              <a:avLst/>
            </a:prstGeom>
            <a:solidFill>
              <a:schemeClr val="bg1"/>
            </a:solidFill>
          </p:spPr>
          <p:txBody>
            <a:bodyPr wrap="square" rtlCol="0">
              <a:spAutoFit/>
            </a:bodyPr>
            <a:lstStyle/>
            <a:p>
              <a:pPr fontAlgn="base">
                <a:spcBef>
                  <a:spcPct val="0"/>
                </a:spcBef>
                <a:spcAft>
                  <a:spcPct val="0"/>
                </a:spcAft>
                <a:defRPr/>
              </a:pPr>
              <a:r>
                <a:rPr lang="fr-FR" sz="800" kern="0" dirty="0">
                  <a:solidFill>
                    <a:srgbClr val="00B050"/>
                  </a:solidFill>
                </a:rPr>
                <a:t>Niveau sonore moyen constaté</a:t>
              </a:r>
            </a:p>
          </p:txBody>
        </p:sp>
        <p:sp>
          <p:nvSpPr>
            <p:cNvPr id="31" name="Ellipse 30"/>
            <p:cNvSpPr/>
            <p:nvPr/>
          </p:nvSpPr>
          <p:spPr bwMode="auto">
            <a:xfrm>
              <a:off x="2690630" y="2858592"/>
              <a:ext cx="344398" cy="211575"/>
            </a:xfrm>
            <a:prstGeom prst="ellipse">
              <a:avLst/>
            </a:prstGeom>
            <a:noFill/>
            <a:ln w="9525" cap="flat" cmpd="sng" algn="ctr">
              <a:solidFill>
                <a:srgbClr val="008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dirty="0">
                <a:solidFill>
                  <a:srgbClr val="008000"/>
                </a:solidFill>
              </a:endParaRPr>
            </a:p>
          </p:txBody>
        </p:sp>
        <p:cxnSp>
          <p:nvCxnSpPr>
            <p:cNvPr id="32" name="Connecteur en angle 31"/>
            <p:cNvCxnSpPr>
              <a:stCxn id="34" idx="6"/>
              <a:endCxn id="31" idx="0"/>
            </p:cNvCxnSpPr>
            <p:nvPr/>
          </p:nvCxnSpPr>
          <p:spPr bwMode="auto">
            <a:xfrm flipV="1">
              <a:off x="2162002" y="2858592"/>
              <a:ext cx="700827" cy="875245"/>
            </a:xfrm>
            <a:prstGeom prst="bentConnector4">
              <a:avLst>
                <a:gd name="adj1" fmla="val 22122"/>
                <a:gd name="adj2" fmla="val 122662"/>
              </a:avLst>
            </a:prstGeom>
            <a:solidFill>
              <a:schemeClr val="accent1"/>
            </a:solidFill>
            <a:ln w="9525" cap="flat" cmpd="sng" algn="ctr">
              <a:solidFill>
                <a:srgbClr val="00B050"/>
              </a:solidFill>
              <a:prstDash val="solid"/>
              <a:round/>
              <a:headEnd type="triangle" w="med" len="med"/>
              <a:tailEnd type="triangle" w="med" len="med"/>
            </a:ln>
            <a:effectLst/>
          </p:spPr>
        </p:cxnSp>
        <p:pic>
          <p:nvPicPr>
            <p:cNvPr id="37" name="Image 3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86368" y="3853768"/>
              <a:ext cx="522005" cy="347349"/>
            </a:xfrm>
            <a:prstGeom prst="rect">
              <a:avLst/>
            </a:prstGeom>
          </p:spPr>
        </p:pic>
      </p:grpSp>
      <p:cxnSp>
        <p:nvCxnSpPr>
          <p:cNvPr id="8" name="Connecteur en angle 7"/>
          <p:cNvCxnSpPr>
            <a:stCxn id="12" idx="0"/>
            <a:endCxn id="14" idx="1"/>
          </p:cNvCxnSpPr>
          <p:nvPr/>
        </p:nvCxnSpPr>
        <p:spPr>
          <a:xfrm rot="5400000" flipH="1" flipV="1">
            <a:off x="6183924" y="859963"/>
            <a:ext cx="223406" cy="133395"/>
          </a:xfrm>
          <a:prstGeom prst="bentConnector2">
            <a:avLst/>
          </a:prstGeom>
          <a:ln w="158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eur en angle 19"/>
          <p:cNvCxnSpPr>
            <a:stCxn id="17" idx="0"/>
            <a:endCxn id="19" idx="1"/>
          </p:cNvCxnSpPr>
          <p:nvPr/>
        </p:nvCxnSpPr>
        <p:spPr>
          <a:xfrm rot="5400000" flipH="1" flipV="1">
            <a:off x="6230471" y="3205693"/>
            <a:ext cx="170957" cy="176807"/>
          </a:xfrm>
          <a:prstGeom prst="bentConnector2">
            <a:avLst/>
          </a:prstGeom>
          <a:ln w="15875">
            <a:solidFill>
              <a:srgbClr val="0099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51B6A927-1ACD-BFFE-767D-9E8833AA755D}"/>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IG55 (</a:t>
            </a:r>
            <a:r>
              <a:rPr kumimoji="0" lang="pt-BR" sz="1400" b="1" i="0" u="none" strike="noStrike" kern="1200" cap="none" spc="0" normalizeH="0" noProof="0" dirty="0">
                <a:ln>
                  <a:noFill/>
                </a:ln>
                <a:solidFill>
                  <a:srgbClr val="00A0E4"/>
                </a:solidFill>
                <a:effectLst/>
                <a:uLnTx/>
                <a:uFillTx/>
                <a:latin typeface="Arial"/>
                <a:ea typeface="+mn-ea"/>
                <a:cs typeface="+mn-cs"/>
              </a:rPr>
              <a:t>ARGO 55)</a:t>
            </a:r>
          </a:p>
        </p:txBody>
      </p:sp>
      <p:sp>
        <p:nvSpPr>
          <p:cNvPr id="39" name="ZoneTexte 38">
            <a:extLst>
              <a:ext uri="{FF2B5EF4-FFF2-40B4-BE49-F238E27FC236}">
                <a16:creationId xmlns:a16="http://schemas.microsoft.com/office/drawing/2014/main" id="{F099D69B-B63B-4B7C-E83D-6223C417C056}"/>
              </a:ext>
            </a:extLst>
          </p:cNvPr>
          <p:cNvSpPr txBox="1"/>
          <p:nvPr/>
        </p:nvSpPr>
        <p:spPr>
          <a:xfrm>
            <a:off x="123457" y="1519338"/>
            <a:ext cx="5312640" cy="20005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1"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Mesures acoustiques d’essais en chambre anéchoïque (NF EN ISO 3744 : 2 012 ).</a:t>
            </a:r>
          </a:p>
        </p:txBody>
      </p:sp>
    </p:spTree>
    <p:extLst>
      <p:ext uri="{BB962C8B-B14F-4D97-AF65-F5344CB8AC3E}">
        <p14:creationId xmlns:p14="http://schemas.microsoft.com/office/powerpoint/2010/main" val="735300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F54F7DC8-2CFA-AF29-FF0F-9E53A5FB5ABB}"/>
              </a:ext>
            </a:extLst>
          </p:cNvPr>
          <p:cNvSpPr>
            <a:spLocks noGrp="1"/>
          </p:cNvSpPr>
          <p:nvPr>
            <p:ph type="title"/>
          </p:nvPr>
        </p:nvSpPr>
        <p:spPr/>
        <p:txBody>
          <a:bodyPr/>
          <a:lstStyle/>
          <a:p>
            <a:r>
              <a:rPr lang="fr-FR" dirty="0"/>
              <a:t>Les agents extincteurs</a:t>
            </a:r>
          </a:p>
        </p:txBody>
      </p:sp>
      <p:sp>
        <p:nvSpPr>
          <p:cNvPr id="44" name="Rectangle 43"/>
          <p:cNvSpPr/>
          <p:nvPr/>
        </p:nvSpPr>
        <p:spPr>
          <a:xfrm>
            <a:off x="117674" y="1603715"/>
            <a:ext cx="8788203" cy="730970"/>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6" name="Rectangle 35"/>
          <p:cNvSpPr/>
          <p:nvPr/>
        </p:nvSpPr>
        <p:spPr>
          <a:xfrm>
            <a:off x="123455" y="3543711"/>
            <a:ext cx="8788203" cy="7748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Rectangle 34"/>
          <p:cNvSpPr/>
          <p:nvPr/>
        </p:nvSpPr>
        <p:spPr>
          <a:xfrm>
            <a:off x="132552" y="2560730"/>
            <a:ext cx="8788203" cy="73866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8" name="Rectangle 27"/>
          <p:cNvSpPr/>
          <p:nvPr/>
        </p:nvSpPr>
        <p:spPr>
          <a:xfrm>
            <a:off x="123455" y="1167092"/>
            <a:ext cx="8797300" cy="335156"/>
          </a:xfrm>
          <a:prstGeom prst="rect">
            <a:avLst/>
          </a:prstGeom>
          <a:solidFill>
            <a:schemeClr val="bg1">
              <a:lumMod val="95000"/>
            </a:schemeClr>
          </a:solidFill>
        </p:spPr>
        <p:txBody>
          <a:bodyPr wrap="square" anchor="ctr">
            <a:spAutoFit/>
          </a:bodyPr>
          <a:lstStyle/>
          <a:p>
            <a:pPr algn="ctr">
              <a:lnSpc>
                <a:spcPct val="150000"/>
              </a:lnSpc>
            </a:pPr>
            <a:r>
              <a:rPr lang="fr-FR" sz="1200" b="1" dirty="0">
                <a:solidFill>
                  <a:schemeClr val="accent1">
                    <a:lumMod val="75000"/>
                  </a:schemeClr>
                </a:solidFill>
              </a:rPr>
              <a:t>Etapes de réduction du niveau sonore moyen d’une extinction par gaz inerte</a:t>
            </a:r>
          </a:p>
        </p:txBody>
      </p:sp>
      <p:sp>
        <p:nvSpPr>
          <p:cNvPr id="41" name="ZoneTexte 40"/>
          <p:cNvSpPr txBox="1"/>
          <p:nvPr/>
        </p:nvSpPr>
        <p:spPr>
          <a:xfrm>
            <a:off x="1503750" y="1634493"/>
            <a:ext cx="3926436" cy="669414"/>
          </a:xfrm>
          <a:prstGeom prst="rect">
            <a:avLst/>
          </a:prstGeom>
          <a:noFill/>
        </p:spPr>
        <p:txBody>
          <a:bodyPr wrap="square" rtlCol="0">
            <a:spAutoFit/>
          </a:bodyPr>
          <a:lstStyle/>
          <a:p>
            <a:pPr fontAlgn="base">
              <a:spcBef>
                <a:spcPct val="0"/>
              </a:spcBef>
              <a:spcAft>
                <a:spcPct val="0"/>
              </a:spcAft>
              <a:defRPr/>
            </a:pPr>
            <a:r>
              <a:rPr lang="fr-FR" sz="900" b="1" kern="0" dirty="0">
                <a:solidFill>
                  <a:srgbClr val="000000"/>
                </a:solidFill>
                <a:latin typeface="+mj-lt"/>
              </a:rPr>
              <a:t>1. Modélisation d’une salle</a:t>
            </a:r>
          </a:p>
          <a:p>
            <a:pPr fontAlgn="base">
              <a:spcBef>
                <a:spcPct val="0"/>
              </a:spcBef>
              <a:spcAft>
                <a:spcPct val="0"/>
              </a:spcAft>
              <a:defRPr/>
            </a:pPr>
            <a:endParaRPr lang="fr-FR" sz="900" kern="0" dirty="0">
              <a:solidFill>
                <a:srgbClr val="000000"/>
              </a:solidFill>
              <a:latin typeface="+mj-lt"/>
            </a:endParaRPr>
          </a:p>
          <a:p>
            <a:pPr marL="285750" indent="-285750" fontAlgn="base">
              <a:spcBef>
                <a:spcPct val="0"/>
              </a:spcBef>
              <a:spcAft>
                <a:spcPct val="0"/>
              </a:spcAft>
              <a:buFont typeface="Wingdings" panose="05000000000000000000" pitchFamily="2" charset="2"/>
              <a:buChar char="§"/>
              <a:defRPr/>
            </a:pPr>
            <a:r>
              <a:rPr lang="fr-FR" sz="900" kern="0" dirty="0">
                <a:solidFill>
                  <a:srgbClr val="000000"/>
                </a:solidFill>
                <a:latin typeface="+mj-lt"/>
              </a:rPr>
              <a:t>Géométrie</a:t>
            </a:r>
          </a:p>
          <a:p>
            <a:pPr marL="285750" indent="-285750" fontAlgn="base">
              <a:spcBef>
                <a:spcPct val="0"/>
              </a:spcBef>
              <a:spcAft>
                <a:spcPct val="0"/>
              </a:spcAft>
              <a:buFont typeface="Wingdings" panose="05000000000000000000" pitchFamily="2" charset="2"/>
              <a:buChar char="§"/>
              <a:defRPr/>
            </a:pPr>
            <a:r>
              <a:rPr lang="fr-FR" sz="900" kern="0" dirty="0">
                <a:solidFill>
                  <a:srgbClr val="000000"/>
                </a:solidFill>
                <a:latin typeface="+mj-lt"/>
              </a:rPr>
              <a:t>Caractéristiques acoustiques</a:t>
            </a:r>
          </a:p>
        </p:txBody>
      </p:sp>
      <p:sp>
        <p:nvSpPr>
          <p:cNvPr id="45" name="ZoneTexte 44"/>
          <p:cNvSpPr txBox="1"/>
          <p:nvPr/>
        </p:nvSpPr>
        <p:spPr>
          <a:xfrm>
            <a:off x="1503749" y="2606896"/>
            <a:ext cx="5516521" cy="507831"/>
          </a:xfrm>
          <a:prstGeom prst="rect">
            <a:avLst/>
          </a:prstGeom>
          <a:noFill/>
        </p:spPr>
        <p:txBody>
          <a:bodyPr wrap="square" rtlCol="0">
            <a:spAutoFit/>
          </a:bodyPr>
          <a:lstStyle/>
          <a:p>
            <a:pPr fontAlgn="base">
              <a:spcBef>
                <a:spcPct val="0"/>
              </a:spcBef>
              <a:spcAft>
                <a:spcPct val="0"/>
              </a:spcAft>
              <a:defRPr/>
            </a:pPr>
            <a:r>
              <a:rPr lang="fr-FR" sz="900" b="1" kern="0" dirty="0">
                <a:solidFill>
                  <a:srgbClr val="000000"/>
                </a:solidFill>
                <a:latin typeface="+mj-lt"/>
              </a:rPr>
              <a:t>2. Utilisation d’une vanne régulée pour réduire le pic de pression lors de l’émission de gaz</a:t>
            </a:r>
          </a:p>
          <a:p>
            <a:pPr fontAlgn="base">
              <a:spcBef>
                <a:spcPct val="0"/>
              </a:spcBef>
              <a:spcAft>
                <a:spcPct val="0"/>
              </a:spcAft>
              <a:defRPr/>
            </a:pPr>
            <a:endParaRPr lang="fr-FR" sz="900" kern="0" dirty="0">
              <a:solidFill>
                <a:srgbClr val="000000"/>
              </a:solidFill>
              <a:latin typeface="+mj-lt"/>
            </a:endParaRPr>
          </a:p>
          <a:p>
            <a:pPr marL="285750" indent="-285750" fontAlgn="base">
              <a:spcBef>
                <a:spcPct val="0"/>
              </a:spcBef>
              <a:spcAft>
                <a:spcPct val="0"/>
              </a:spcAft>
              <a:buFont typeface="Wingdings" panose="05000000000000000000" pitchFamily="2" charset="2"/>
              <a:buChar char="§"/>
              <a:defRPr/>
            </a:pPr>
            <a:r>
              <a:rPr lang="fr-FR" sz="900" kern="0" dirty="0">
                <a:solidFill>
                  <a:srgbClr val="000000"/>
                </a:solidFill>
                <a:latin typeface="+mj-lt"/>
              </a:rPr>
              <a:t>Solution Argo 55</a:t>
            </a:r>
            <a:r>
              <a:rPr lang="fr-FR" sz="900" kern="0" baseline="30000" dirty="0">
                <a:solidFill>
                  <a:srgbClr val="000000"/>
                </a:solidFill>
                <a:latin typeface="+mj-lt"/>
              </a:rPr>
              <a:t>+</a:t>
            </a:r>
            <a:endParaRPr lang="fr-FR" sz="900" kern="0" dirty="0">
              <a:solidFill>
                <a:srgbClr val="000000"/>
              </a:solidFill>
              <a:latin typeface="+mj-lt"/>
            </a:endParaRPr>
          </a:p>
        </p:txBody>
      </p:sp>
      <p:sp>
        <p:nvSpPr>
          <p:cNvPr id="62" name="Rectangle 61"/>
          <p:cNvSpPr/>
          <p:nvPr/>
        </p:nvSpPr>
        <p:spPr>
          <a:xfrm>
            <a:off x="190161" y="1603716"/>
            <a:ext cx="1127521" cy="730969"/>
          </a:xfrm>
          <a:prstGeom prst="rect">
            <a:avLst/>
          </a:prstGeom>
          <a:solidFill>
            <a:schemeClr val="bg2">
              <a:lumMod val="9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3" name="Connecteur droit 62"/>
          <p:cNvCxnSpPr/>
          <p:nvPr/>
        </p:nvCxnSpPr>
        <p:spPr>
          <a:xfrm flipH="1">
            <a:off x="190162" y="1603715"/>
            <a:ext cx="1127520" cy="73097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4" name="Connecteur droit 63"/>
          <p:cNvCxnSpPr/>
          <p:nvPr/>
        </p:nvCxnSpPr>
        <p:spPr>
          <a:xfrm>
            <a:off x="190162" y="1609278"/>
            <a:ext cx="1127520" cy="72540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162" y="2564577"/>
            <a:ext cx="1127521" cy="730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43331" y="1659947"/>
            <a:ext cx="798214" cy="618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 name="ZoneTexte 86"/>
          <p:cNvSpPr txBox="1"/>
          <p:nvPr/>
        </p:nvSpPr>
        <p:spPr>
          <a:xfrm>
            <a:off x="7236296" y="1784534"/>
            <a:ext cx="952345" cy="369332"/>
          </a:xfrm>
          <a:prstGeom prst="rect">
            <a:avLst/>
          </a:prstGeom>
          <a:noFill/>
        </p:spPr>
        <p:txBody>
          <a:bodyPr wrap="square" rtlCol="0">
            <a:spAutoFit/>
          </a:bodyPr>
          <a:lstStyle/>
          <a:p>
            <a:pPr algn="ctr" fontAlgn="base">
              <a:spcBef>
                <a:spcPct val="0"/>
              </a:spcBef>
              <a:spcAft>
                <a:spcPct val="0"/>
              </a:spcAft>
              <a:defRPr/>
            </a:pPr>
            <a:r>
              <a:rPr lang="fr-FR" sz="900" b="1" kern="0" cap="small" dirty="0">
                <a:solidFill>
                  <a:srgbClr val="002060"/>
                </a:solidFill>
              </a:rPr>
              <a:t>2002 </a:t>
            </a:r>
          </a:p>
          <a:p>
            <a:pPr algn="ctr" fontAlgn="base">
              <a:spcBef>
                <a:spcPct val="0"/>
              </a:spcBef>
              <a:spcAft>
                <a:spcPct val="0"/>
              </a:spcAft>
              <a:defRPr/>
            </a:pPr>
            <a:r>
              <a:rPr lang="fr-FR" sz="900" b="1" kern="0" cap="small" dirty="0">
                <a:solidFill>
                  <a:srgbClr val="002060"/>
                </a:solidFill>
              </a:rPr>
              <a:t>Argo 55</a:t>
            </a:r>
          </a:p>
        </p:txBody>
      </p:sp>
      <p:sp>
        <p:nvSpPr>
          <p:cNvPr id="89" name="ZoneTexte 88"/>
          <p:cNvSpPr txBox="1"/>
          <p:nvPr/>
        </p:nvSpPr>
        <p:spPr>
          <a:xfrm>
            <a:off x="7236296" y="3724066"/>
            <a:ext cx="952345" cy="369332"/>
          </a:xfrm>
          <a:prstGeom prst="rect">
            <a:avLst/>
          </a:prstGeom>
          <a:noFill/>
        </p:spPr>
        <p:txBody>
          <a:bodyPr wrap="square" rtlCol="0">
            <a:spAutoFit/>
          </a:bodyPr>
          <a:lstStyle/>
          <a:p>
            <a:pPr algn="ctr" fontAlgn="base">
              <a:spcBef>
                <a:spcPct val="0"/>
              </a:spcBef>
              <a:spcAft>
                <a:spcPct val="0"/>
              </a:spcAft>
              <a:defRPr/>
            </a:pPr>
            <a:r>
              <a:rPr lang="fr-FR" sz="900" b="1" kern="0" cap="small" dirty="0">
                <a:solidFill>
                  <a:srgbClr val="002060"/>
                </a:solidFill>
              </a:rPr>
              <a:t>2015</a:t>
            </a:r>
          </a:p>
          <a:p>
            <a:pPr algn="ctr" fontAlgn="base">
              <a:spcBef>
                <a:spcPct val="0"/>
              </a:spcBef>
              <a:spcAft>
                <a:spcPct val="0"/>
              </a:spcAft>
              <a:defRPr/>
            </a:pPr>
            <a:r>
              <a:rPr lang="fr-FR" sz="900" b="1" kern="0" cap="small" dirty="0">
                <a:solidFill>
                  <a:srgbClr val="002060"/>
                </a:solidFill>
              </a:rPr>
              <a:t>Argo 55</a:t>
            </a:r>
            <a:r>
              <a:rPr lang="fr-FR" sz="900" b="1" kern="0" cap="small" baseline="30000" dirty="0">
                <a:solidFill>
                  <a:srgbClr val="002060"/>
                </a:solidFill>
              </a:rPr>
              <a:t>S</a:t>
            </a:r>
          </a:p>
        </p:txBody>
      </p:sp>
      <p:pic>
        <p:nvPicPr>
          <p:cNvPr id="9" name="Imag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8379" y="3543711"/>
            <a:ext cx="1139498" cy="774819"/>
          </a:xfrm>
          <a:prstGeom prst="rect">
            <a:avLst/>
          </a:prstGeom>
        </p:spPr>
      </p:pic>
      <p:grpSp>
        <p:nvGrpSpPr>
          <p:cNvPr id="12" name="Groupe 11"/>
          <p:cNvGrpSpPr/>
          <p:nvPr/>
        </p:nvGrpSpPr>
        <p:grpSpPr>
          <a:xfrm>
            <a:off x="8123811" y="3577034"/>
            <a:ext cx="798489" cy="663397"/>
            <a:chOff x="8123811" y="3610358"/>
            <a:chExt cx="798489" cy="663397"/>
          </a:xfrm>
        </p:grpSpPr>
        <p:pic>
          <p:nvPicPr>
            <p:cNvPr id="68" name="Image 67"/>
            <p:cNvPicPr>
              <a:picLocks noChangeAspect="1"/>
            </p:cNvPicPr>
            <p:nvPr/>
          </p:nvPicPr>
          <p:blipFill>
            <a:blip r:embed="rId5">
              <a:clrChange>
                <a:clrFrom>
                  <a:srgbClr val="FFFFFF"/>
                </a:clrFrom>
                <a:clrTo>
                  <a:srgbClr val="FFFFFF">
                    <a:alpha val="0"/>
                  </a:srgbClr>
                </a:clrTo>
              </a:clrChange>
            </a:blip>
            <a:stretch>
              <a:fillRect/>
            </a:stretch>
          </p:blipFill>
          <p:spPr>
            <a:xfrm>
              <a:off x="8123811" y="3610358"/>
              <a:ext cx="498476" cy="299423"/>
            </a:xfrm>
            <a:prstGeom prst="rect">
              <a:avLst/>
            </a:prstGeom>
          </p:spPr>
        </p:pic>
        <p:pic>
          <p:nvPicPr>
            <p:cNvPr id="43"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44408" y="3698072"/>
              <a:ext cx="677892" cy="575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88" name="ZoneTexte 87"/>
          <p:cNvSpPr txBox="1"/>
          <p:nvPr/>
        </p:nvSpPr>
        <p:spPr>
          <a:xfrm>
            <a:off x="7236296" y="2754532"/>
            <a:ext cx="952344" cy="369332"/>
          </a:xfrm>
          <a:prstGeom prst="rect">
            <a:avLst/>
          </a:prstGeom>
          <a:noFill/>
        </p:spPr>
        <p:txBody>
          <a:bodyPr wrap="square" rtlCol="0">
            <a:spAutoFit/>
          </a:bodyPr>
          <a:lstStyle/>
          <a:p>
            <a:pPr algn="ctr" fontAlgn="base">
              <a:spcBef>
                <a:spcPct val="0"/>
              </a:spcBef>
              <a:spcAft>
                <a:spcPct val="0"/>
              </a:spcAft>
              <a:defRPr/>
            </a:pPr>
            <a:r>
              <a:rPr lang="fr-FR" sz="900" b="1" kern="0" cap="small" dirty="0">
                <a:solidFill>
                  <a:srgbClr val="002060"/>
                </a:solidFill>
              </a:rPr>
              <a:t>2012</a:t>
            </a:r>
          </a:p>
          <a:p>
            <a:pPr algn="ctr" fontAlgn="base">
              <a:spcBef>
                <a:spcPct val="0"/>
              </a:spcBef>
              <a:spcAft>
                <a:spcPct val="0"/>
              </a:spcAft>
              <a:defRPr/>
            </a:pPr>
            <a:r>
              <a:rPr lang="fr-FR" sz="900" b="1" kern="0" cap="small" dirty="0">
                <a:solidFill>
                  <a:srgbClr val="002060"/>
                </a:solidFill>
              </a:rPr>
              <a:t>Argo 55+</a:t>
            </a:r>
          </a:p>
        </p:txBody>
      </p:sp>
      <p:pic>
        <p:nvPicPr>
          <p:cNvPr id="50"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32519" y="2651357"/>
            <a:ext cx="677892" cy="575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space réservé du numéro de diapositive 2">
            <a:extLst>
              <a:ext uri="{FF2B5EF4-FFF2-40B4-BE49-F238E27FC236}">
                <a16:creationId xmlns:a16="http://schemas.microsoft.com/office/drawing/2014/main" id="{E7530B6E-D90E-C56F-46A9-FE2B89457CCF}"/>
              </a:ext>
            </a:extLst>
          </p:cNvPr>
          <p:cNvSpPr>
            <a:spLocks noGrp="1"/>
          </p:cNvSpPr>
          <p:nvPr>
            <p:ph type="sldNum" sz="quarter" idx="4"/>
          </p:nvPr>
        </p:nvSpPr>
        <p:spPr/>
        <p:txBody>
          <a:bodyPr/>
          <a:lstStyle/>
          <a:p>
            <a:fld id="{BE375096-6367-4A46-9B35-1C341654C780}" type="slidenum">
              <a:rPr lang="en-US" smtClean="0"/>
              <a:pPr/>
              <a:t>12</a:t>
            </a:fld>
            <a:endParaRPr lang="en-US" dirty="0"/>
          </a:p>
        </p:txBody>
      </p:sp>
      <p:sp>
        <p:nvSpPr>
          <p:cNvPr id="4" name="Rectangle 3">
            <a:extLst>
              <a:ext uri="{FF2B5EF4-FFF2-40B4-BE49-F238E27FC236}">
                <a16:creationId xmlns:a16="http://schemas.microsoft.com/office/drawing/2014/main" id="{36A752F2-345D-46F5-39E9-B25F323BCCA8}"/>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IG55 (</a:t>
            </a:r>
            <a:r>
              <a:rPr kumimoji="0" lang="pt-BR" sz="1400" b="1" i="0" u="none" strike="noStrike" kern="1200" cap="none" spc="0" normalizeH="0" noProof="0" dirty="0">
                <a:ln>
                  <a:noFill/>
                </a:ln>
                <a:solidFill>
                  <a:srgbClr val="00A0E4"/>
                </a:solidFill>
                <a:effectLst/>
                <a:uLnTx/>
                <a:uFillTx/>
                <a:latin typeface="Arial"/>
                <a:ea typeface="+mn-ea"/>
                <a:cs typeface="+mn-cs"/>
              </a:rPr>
              <a:t>ARGO 55)</a:t>
            </a:r>
          </a:p>
        </p:txBody>
      </p:sp>
      <p:sp>
        <p:nvSpPr>
          <p:cNvPr id="6" name="ZoneTexte 5">
            <a:extLst>
              <a:ext uri="{FF2B5EF4-FFF2-40B4-BE49-F238E27FC236}">
                <a16:creationId xmlns:a16="http://schemas.microsoft.com/office/drawing/2014/main" id="{93FAEB26-5A91-E5D0-136D-4CD422B6C042}"/>
              </a:ext>
            </a:extLst>
          </p:cNvPr>
          <p:cNvSpPr txBox="1"/>
          <p:nvPr/>
        </p:nvSpPr>
        <p:spPr>
          <a:xfrm>
            <a:off x="1503749" y="3677205"/>
            <a:ext cx="5516521" cy="507831"/>
          </a:xfrm>
          <a:prstGeom prst="rect">
            <a:avLst/>
          </a:prstGeom>
          <a:noFill/>
        </p:spPr>
        <p:txBody>
          <a:bodyPr wrap="square" rtlCol="0">
            <a:spAutoFit/>
          </a:bodyPr>
          <a:lstStyle/>
          <a:p>
            <a:pPr fontAlgn="base">
              <a:spcBef>
                <a:spcPct val="0"/>
              </a:spcBef>
              <a:spcAft>
                <a:spcPct val="0"/>
              </a:spcAft>
              <a:defRPr/>
            </a:pPr>
            <a:r>
              <a:rPr lang="fr-FR" sz="900" b="1" kern="0" dirty="0">
                <a:solidFill>
                  <a:srgbClr val="000000"/>
                </a:solidFill>
                <a:latin typeface="+mj-lt"/>
              </a:rPr>
              <a:t>3. Utilisation d’une buse  avec diffuseur silencieux et vérification du gain moyen opéré</a:t>
            </a:r>
          </a:p>
          <a:p>
            <a:pPr fontAlgn="base">
              <a:spcBef>
                <a:spcPct val="0"/>
              </a:spcBef>
              <a:spcAft>
                <a:spcPct val="0"/>
              </a:spcAft>
              <a:defRPr/>
            </a:pPr>
            <a:endParaRPr lang="fr-FR" sz="900" kern="0" dirty="0">
              <a:solidFill>
                <a:srgbClr val="000000"/>
              </a:solidFill>
              <a:latin typeface="+mj-lt"/>
            </a:endParaRPr>
          </a:p>
          <a:p>
            <a:pPr marL="285750" indent="-285750" fontAlgn="base">
              <a:spcBef>
                <a:spcPct val="0"/>
              </a:spcBef>
              <a:spcAft>
                <a:spcPct val="0"/>
              </a:spcAft>
              <a:buFont typeface="Wingdings" panose="05000000000000000000" pitchFamily="2" charset="2"/>
              <a:buChar char="§"/>
              <a:defRPr/>
            </a:pPr>
            <a:r>
              <a:rPr lang="fr-FR" sz="900" kern="0" dirty="0">
                <a:solidFill>
                  <a:srgbClr val="000000"/>
                </a:solidFill>
                <a:latin typeface="+mj-lt"/>
              </a:rPr>
              <a:t>Essai réalisé en </a:t>
            </a:r>
            <a:r>
              <a:rPr lang="fr-FR" sz="900" kern="0" dirty="0" err="1">
                <a:solidFill>
                  <a:srgbClr val="000000"/>
                </a:solidFill>
                <a:latin typeface="+mj-lt"/>
              </a:rPr>
              <a:t>Argo</a:t>
            </a:r>
            <a:r>
              <a:rPr lang="fr-FR" sz="900" kern="0" dirty="0">
                <a:solidFill>
                  <a:srgbClr val="000000"/>
                </a:solidFill>
                <a:latin typeface="+mj-lt"/>
              </a:rPr>
              <a:t> 55</a:t>
            </a:r>
            <a:r>
              <a:rPr lang="fr-FR" sz="900" kern="0" baseline="30000" dirty="0">
                <a:solidFill>
                  <a:srgbClr val="000000"/>
                </a:solidFill>
                <a:latin typeface="+mj-lt"/>
              </a:rPr>
              <a:t>S</a:t>
            </a:r>
            <a:endParaRPr lang="fr-FR" sz="900" kern="0" dirty="0">
              <a:solidFill>
                <a:srgbClr val="000000"/>
              </a:solidFill>
              <a:latin typeface="+mj-lt"/>
            </a:endParaRPr>
          </a:p>
        </p:txBody>
      </p:sp>
    </p:spTree>
    <p:extLst>
      <p:ext uri="{BB962C8B-B14F-4D97-AF65-F5344CB8AC3E}">
        <p14:creationId xmlns:p14="http://schemas.microsoft.com/office/powerpoint/2010/main" val="238187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Rectangle 95"/>
          <p:cNvSpPr/>
          <p:nvPr/>
        </p:nvSpPr>
        <p:spPr>
          <a:xfrm>
            <a:off x="123457" y="1604869"/>
            <a:ext cx="7073511" cy="338554"/>
          </a:xfrm>
          <a:prstGeom prst="rect">
            <a:avLst/>
          </a:prstGeom>
          <a:solidFill>
            <a:srgbClr val="E5CFBF"/>
          </a:solidFill>
        </p:spPr>
        <p:txBody>
          <a:bodyPr wrap="square">
            <a:spAutoFit/>
          </a:bodyPr>
          <a:lstStyle/>
          <a:p>
            <a:pPr marL="171450" indent="-171450">
              <a:buFont typeface="Wingdings" panose="05000000000000000000" pitchFamily="2" charset="2"/>
              <a:buChar char="§"/>
            </a:pPr>
            <a:r>
              <a:rPr lang="fr-FR" sz="800" dirty="0"/>
              <a:t>Les caractéristiques des disques durs varient d'un matériel à l'autre.</a:t>
            </a:r>
          </a:p>
          <a:p>
            <a:pPr marL="171450" indent="-171450">
              <a:buFont typeface="Wingdings" panose="05000000000000000000" pitchFamily="2" charset="2"/>
              <a:buChar char="§"/>
            </a:pPr>
            <a:r>
              <a:rPr lang="fr-FR" sz="800" dirty="0"/>
              <a:t>C'est au constructeur de ces disques durs d’attester que ses équipements ne seront pas perturbés en cas d’émission de l’agent extincteur. </a:t>
            </a:r>
          </a:p>
        </p:txBody>
      </p:sp>
      <p:sp>
        <p:nvSpPr>
          <p:cNvPr id="2" name="Titre 1"/>
          <p:cNvSpPr>
            <a:spLocks noGrp="1"/>
          </p:cNvSpPr>
          <p:nvPr>
            <p:ph type="title"/>
          </p:nvPr>
        </p:nvSpPr>
        <p:spPr/>
        <p:txBody>
          <a:bodyPr>
            <a:normAutofit/>
          </a:bodyPr>
          <a:lstStyle/>
          <a:p>
            <a:r>
              <a:rPr lang="fr-FR" dirty="0"/>
              <a:t>Les agents </a:t>
            </a:r>
            <a:r>
              <a:rPr lang="fr-FR" dirty="0" err="1"/>
              <a:t>extincteURS</a:t>
            </a:r>
            <a:endParaRPr lang="fr-FR" dirty="0"/>
          </a:p>
        </p:txBody>
      </p:sp>
      <p:sp>
        <p:nvSpPr>
          <p:cNvPr id="48" name="Rectangle 47"/>
          <p:cNvSpPr/>
          <p:nvPr/>
        </p:nvSpPr>
        <p:spPr>
          <a:xfrm>
            <a:off x="123457" y="1161203"/>
            <a:ext cx="8883535" cy="335156"/>
          </a:xfrm>
          <a:prstGeom prst="rect">
            <a:avLst/>
          </a:prstGeom>
          <a:solidFill>
            <a:schemeClr val="bg1">
              <a:lumMod val="95000"/>
            </a:schemeClr>
          </a:solidFill>
        </p:spPr>
        <p:txBody>
          <a:bodyPr wrap="square">
            <a:spAutoFit/>
          </a:bodyPr>
          <a:lstStyle/>
          <a:p>
            <a:pPr algn="ctr">
              <a:lnSpc>
                <a:spcPct val="150000"/>
              </a:lnSpc>
            </a:pPr>
            <a:r>
              <a:rPr lang="fr-FR" sz="1200" b="1" dirty="0">
                <a:solidFill>
                  <a:schemeClr val="accent1">
                    <a:lumMod val="75000"/>
                  </a:schemeClr>
                </a:solidFill>
              </a:rPr>
              <a:t>La solution Chubb France pour les data center</a:t>
            </a:r>
          </a:p>
        </p:txBody>
      </p:sp>
      <p:pic>
        <p:nvPicPr>
          <p:cNvPr id="56" name="Image 55"/>
          <p:cNvPicPr>
            <a:picLocks noChangeAspect="1"/>
          </p:cNvPicPr>
          <p:nvPr/>
        </p:nvPicPr>
        <p:blipFill rotWithShape="1">
          <a:blip r:embed="rId2" cstate="print">
            <a:extLst>
              <a:ext uri="{28A0092B-C50C-407E-A947-70E740481C1C}">
                <a14:useLocalDpi xmlns:a14="http://schemas.microsoft.com/office/drawing/2010/main" val="0"/>
              </a:ext>
            </a:extLst>
          </a:blip>
          <a:srcRect t="13190" b="27453"/>
          <a:stretch/>
        </p:blipFill>
        <p:spPr>
          <a:xfrm>
            <a:off x="1533638" y="2539088"/>
            <a:ext cx="1237637" cy="1053448"/>
          </a:xfrm>
          <a:prstGeom prst="rect">
            <a:avLst/>
          </a:prstGeom>
        </p:spPr>
      </p:pic>
      <p:sp>
        <p:nvSpPr>
          <p:cNvPr id="57" name="Rectangle 230"/>
          <p:cNvSpPr>
            <a:spLocks noChangeArrowheads="1"/>
          </p:cNvSpPr>
          <p:nvPr/>
        </p:nvSpPr>
        <p:spPr bwMode="auto">
          <a:xfrm>
            <a:off x="1533637" y="2038808"/>
            <a:ext cx="1247110" cy="369331"/>
          </a:xfrm>
          <a:prstGeom prst="rect">
            <a:avLst/>
          </a:prstGeom>
          <a:solidFill>
            <a:schemeClr val="accent4">
              <a:lumMod val="20000"/>
              <a:lumOff val="8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58" name="ZoneTexte 57"/>
          <p:cNvSpPr txBox="1"/>
          <p:nvPr/>
        </p:nvSpPr>
        <p:spPr>
          <a:xfrm>
            <a:off x="1533637" y="2038807"/>
            <a:ext cx="1247109" cy="369332"/>
          </a:xfrm>
          <a:prstGeom prst="rect">
            <a:avLst/>
          </a:prstGeom>
          <a:noFill/>
        </p:spPr>
        <p:txBody>
          <a:bodyPr wrap="square" rtlCol="0">
            <a:spAutoFit/>
          </a:bodyPr>
          <a:lstStyle/>
          <a:p>
            <a:pPr algn="ctr" fontAlgn="base">
              <a:spcBef>
                <a:spcPct val="0"/>
              </a:spcBef>
              <a:spcAft>
                <a:spcPct val="0"/>
              </a:spcAft>
              <a:defRPr/>
            </a:pPr>
            <a:r>
              <a:rPr lang="fr-FR" sz="900" kern="0" dirty="0">
                <a:solidFill>
                  <a:srgbClr val="000000"/>
                </a:solidFill>
              </a:rPr>
              <a:t>Temps </a:t>
            </a:r>
          </a:p>
          <a:p>
            <a:pPr algn="ctr" fontAlgn="base">
              <a:spcBef>
                <a:spcPct val="0"/>
              </a:spcBef>
              <a:spcAft>
                <a:spcPct val="0"/>
              </a:spcAft>
              <a:defRPr/>
            </a:pPr>
            <a:r>
              <a:rPr lang="fr-FR" sz="900" kern="0" dirty="0">
                <a:solidFill>
                  <a:srgbClr val="000000"/>
                </a:solidFill>
              </a:rPr>
              <a:t>d’émission</a:t>
            </a:r>
          </a:p>
        </p:txBody>
      </p:sp>
      <p:cxnSp>
        <p:nvCxnSpPr>
          <p:cNvPr id="68" name="Connecteur droit avec flèche 67"/>
          <p:cNvCxnSpPr>
            <a:endCxn id="69" idx="0"/>
          </p:cNvCxnSpPr>
          <p:nvPr/>
        </p:nvCxnSpPr>
        <p:spPr bwMode="auto">
          <a:xfrm>
            <a:off x="2152456" y="3651767"/>
            <a:ext cx="7017" cy="185350"/>
          </a:xfrm>
          <a:prstGeom prst="straightConnector1">
            <a:avLst/>
          </a:prstGeom>
          <a:solidFill>
            <a:schemeClr val="accent1"/>
          </a:solidFill>
          <a:ln w="12700" cap="flat" cmpd="sng" algn="ctr">
            <a:solidFill>
              <a:srgbClr val="008000"/>
            </a:solidFill>
            <a:prstDash val="sysDash"/>
            <a:round/>
            <a:headEnd type="none" w="med" len="med"/>
            <a:tailEnd type="arrow"/>
          </a:ln>
          <a:effectLst/>
        </p:spPr>
      </p:cxnSp>
      <p:sp>
        <p:nvSpPr>
          <p:cNvPr id="69" name="ZoneTexte 68"/>
          <p:cNvSpPr txBox="1"/>
          <p:nvPr/>
        </p:nvSpPr>
        <p:spPr>
          <a:xfrm>
            <a:off x="1533637" y="3837117"/>
            <a:ext cx="1251672" cy="230832"/>
          </a:xfrm>
          <a:prstGeom prst="rect">
            <a:avLst/>
          </a:prstGeom>
          <a:solidFill>
            <a:schemeClr val="accent3">
              <a:lumMod val="40000"/>
              <a:lumOff val="60000"/>
            </a:schemeClr>
          </a:solidFill>
        </p:spPr>
        <p:txBody>
          <a:bodyPr wrap="square" rtlCol="0">
            <a:spAutoFit/>
          </a:bodyPr>
          <a:lstStyle/>
          <a:p>
            <a:pPr algn="ctr"/>
            <a:r>
              <a:rPr lang="fr-FR" sz="900" b="1" dirty="0">
                <a:solidFill>
                  <a:srgbClr val="009900"/>
                </a:solidFill>
              </a:rPr>
              <a:t>~ 3 dB</a:t>
            </a:r>
          </a:p>
        </p:txBody>
      </p:sp>
      <p:sp>
        <p:nvSpPr>
          <p:cNvPr id="71" name="Rectangle 230"/>
          <p:cNvSpPr>
            <a:spLocks noChangeArrowheads="1"/>
          </p:cNvSpPr>
          <p:nvPr/>
        </p:nvSpPr>
        <p:spPr bwMode="auto">
          <a:xfrm>
            <a:off x="2940284" y="2046304"/>
            <a:ext cx="1651004" cy="366505"/>
          </a:xfrm>
          <a:prstGeom prst="rect">
            <a:avLst/>
          </a:prstGeom>
          <a:solidFill>
            <a:schemeClr val="tx2">
              <a:lumMod val="20000"/>
              <a:lumOff val="8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72" name="ZoneTexte 71"/>
          <p:cNvSpPr txBox="1"/>
          <p:nvPr/>
        </p:nvSpPr>
        <p:spPr>
          <a:xfrm>
            <a:off x="2940285" y="2046304"/>
            <a:ext cx="1651002" cy="369332"/>
          </a:xfrm>
          <a:prstGeom prst="rect">
            <a:avLst/>
          </a:prstGeom>
          <a:noFill/>
        </p:spPr>
        <p:txBody>
          <a:bodyPr wrap="square" rtlCol="0">
            <a:spAutoFit/>
          </a:bodyPr>
          <a:lstStyle/>
          <a:p>
            <a:pPr algn="ctr" fontAlgn="base">
              <a:spcBef>
                <a:spcPct val="0"/>
              </a:spcBef>
              <a:spcAft>
                <a:spcPct val="0"/>
              </a:spcAft>
              <a:defRPr/>
            </a:pPr>
            <a:r>
              <a:rPr lang="fr-FR" sz="900" kern="0" dirty="0">
                <a:solidFill>
                  <a:srgbClr val="000000"/>
                </a:solidFill>
              </a:rPr>
              <a:t>Régulateur de pression </a:t>
            </a:r>
          </a:p>
          <a:p>
            <a:pPr algn="ctr" fontAlgn="base">
              <a:spcBef>
                <a:spcPct val="0"/>
              </a:spcBef>
              <a:spcAft>
                <a:spcPct val="0"/>
              </a:spcAft>
              <a:defRPr/>
            </a:pPr>
            <a:r>
              <a:rPr lang="fr-FR" sz="900" kern="0" dirty="0">
                <a:solidFill>
                  <a:srgbClr val="000000"/>
                </a:solidFill>
              </a:rPr>
              <a:t>par vanne de réservoir </a:t>
            </a:r>
          </a:p>
        </p:txBody>
      </p:sp>
      <p:grpSp>
        <p:nvGrpSpPr>
          <p:cNvPr id="73" name="Groupe 72"/>
          <p:cNvGrpSpPr>
            <a:grpSpLocks noChangeAspect="1"/>
          </p:cNvGrpSpPr>
          <p:nvPr/>
        </p:nvGrpSpPr>
        <p:grpSpPr>
          <a:xfrm>
            <a:off x="2940285" y="2534929"/>
            <a:ext cx="1651002" cy="1039347"/>
            <a:chOff x="2316615" y="2225052"/>
            <a:chExt cx="2457644" cy="1503354"/>
          </a:xfrm>
        </p:grpSpPr>
        <p:grpSp>
          <p:nvGrpSpPr>
            <p:cNvPr id="76" name="Groupe 75"/>
            <p:cNvGrpSpPr/>
            <p:nvPr/>
          </p:nvGrpSpPr>
          <p:grpSpPr>
            <a:xfrm>
              <a:off x="2316615" y="2225052"/>
              <a:ext cx="2457644" cy="1503354"/>
              <a:chOff x="2316615" y="2887224"/>
              <a:chExt cx="2457644" cy="1503354"/>
            </a:xfrm>
          </p:grpSpPr>
          <p:grpSp>
            <p:nvGrpSpPr>
              <p:cNvPr id="79" name="Groupe 78"/>
              <p:cNvGrpSpPr/>
              <p:nvPr/>
            </p:nvGrpSpPr>
            <p:grpSpPr>
              <a:xfrm>
                <a:off x="2316615" y="2887224"/>
                <a:ext cx="2457644" cy="1503354"/>
                <a:chOff x="2025824" y="2547922"/>
                <a:chExt cx="2686245" cy="1722971"/>
              </a:xfrm>
            </p:grpSpPr>
            <p:pic>
              <p:nvPicPr>
                <p:cNvPr id="81"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25824" y="2547922"/>
                  <a:ext cx="2686245" cy="1722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2" name="ZoneTexte 81"/>
                <p:cNvSpPr txBox="1"/>
                <p:nvPr/>
              </p:nvSpPr>
              <p:spPr>
                <a:xfrm>
                  <a:off x="2757375" y="2668906"/>
                  <a:ext cx="611570" cy="264553"/>
                </a:xfrm>
                <a:prstGeom prst="rect">
                  <a:avLst/>
                </a:prstGeom>
                <a:solidFill>
                  <a:schemeClr val="bg1"/>
                </a:solidFill>
              </p:spPr>
              <p:txBody>
                <a:bodyPr wrap="square" rtlCol="0">
                  <a:spAutoFit/>
                </a:bodyPr>
                <a:lstStyle/>
                <a:p>
                  <a:r>
                    <a:rPr lang="fr-FR" sz="700" dirty="0">
                      <a:solidFill>
                        <a:srgbClr val="C00000"/>
                      </a:solidFill>
                    </a:rPr>
                    <a:t>sans</a:t>
                  </a:r>
                </a:p>
              </p:txBody>
            </p:sp>
            <p:sp>
              <p:nvSpPr>
                <p:cNvPr id="83" name="ZoneTexte 82"/>
                <p:cNvSpPr txBox="1"/>
                <p:nvPr/>
              </p:nvSpPr>
              <p:spPr>
                <a:xfrm>
                  <a:off x="2757375" y="3311862"/>
                  <a:ext cx="611570" cy="264553"/>
                </a:xfrm>
                <a:prstGeom prst="rect">
                  <a:avLst/>
                </a:prstGeom>
                <a:solidFill>
                  <a:schemeClr val="bg1"/>
                </a:solidFill>
              </p:spPr>
              <p:txBody>
                <a:bodyPr wrap="square" rtlCol="0">
                  <a:spAutoFit/>
                </a:bodyPr>
                <a:lstStyle/>
                <a:p>
                  <a:r>
                    <a:rPr lang="fr-FR" sz="700" dirty="0">
                      <a:solidFill>
                        <a:srgbClr val="00B050"/>
                      </a:solidFill>
                    </a:rPr>
                    <a:t>avec</a:t>
                  </a:r>
                </a:p>
              </p:txBody>
            </p:sp>
          </p:grpSp>
          <p:pic>
            <p:nvPicPr>
              <p:cNvPr id="8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6987" y="2910539"/>
                <a:ext cx="1004934" cy="780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cxnSp>
          <p:nvCxnSpPr>
            <p:cNvPr id="77" name="Connecteur droit avec flèche 76"/>
            <p:cNvCxnSpPr/>
            <p:nvPr/>
          </p:nvCxnSpPr>
          <p:spPr bwMode="auto">
            <a:xfrm flipH="1">
              <a:off x="2499363" y="2561446"/>
              <a:ext cx="486547" cy="487657"/>
            </a:xfrm>
            <a:prstGeom prst="straightConnector1">
              <a:avLst/>
            </a:prstGeom>
            <a:solidFill>
              <a:schemeClr val="accent1"/>
            </a:solidFill>
            <a:ln w="9525" cap="flat" cmpd="sng" algn="ctr">
              <a:solidFill>
                <a:srgbClr val="C00000"/>
              </a:solidFill>
              <a:prstDash val="solid"/>
              <a:round/>
              <a:headEnd type="none" w="med" len="med"/>
              <a:tailEnd type="arrow"/>
            </a:ln>
            <a:effectLst/>
          </p:spPr>
        </p:cxnSp>
        <p:cxnSp>
          <p:nvCxnSpPr>
            <p:cNvPr id="78" name="Connecteur droit avec flèche 77"/>
            <p:cNvCxnSpPr>
              <a:stCxn id="83" idx="1"/>
            </p:cNvCxnSpPr>
            <p:nvPr/>
          </p:nvCxnSpPr>
          <p:spPr bwMode="auto">
            <a:xfrm flipH="1">
              <a:off x="2499363" y="3007033"/>
              <a:ext cx="486547" cy="270738"/>
            </a:xfrm>
            <a:prstGeom prst="straightConnector1">
              <a:avLst/>
            </a:prstGeom>
            <a:solidFill>
              <a:schemeClr val="accent1"/>
            </a:solidFill>
            <a:ln w="9525" cap="flat" cmpd="sng" algn="ctr">
              <a:solidFill>
                <a:srgbClr val="008000"/>
              </a:solidFill>
              <a:prstDash val="solid"/>
              <a:round/>
              <a:headEnd type="none" w="med" len="med"/>
              <a:tailEnd type="arrow"/>
            </a:ln>
            <a:effectLst/>
          </p:spPr>
        </p:cxnSp>
      </p:grpSp>
      <p:cxnSp>
        <p:nvCxnSpPr>
          <p:cNvPr id="74" name="Connecteur droit avec flèche 73"/>
          <p:cNvCxnSpPr>
            <a:endCxn id="75" idx="0"/>
          </p:cNvCxnSpPr>
          <p:nvPr/>
        </p:nvCxnSpPr>
        <p:spPr bwMode="auto">
          <a:xfrm>
            <a:off x="3765786" y="3651767"/>
            <a:ext cx="0" cy="185350"/>
          </a:xfrm>
          <a:prstGeom prst="straightConnector1">
            <a:avLst/>
          </a:prstGeom>
          <a:solidFill>
            <a:srgbClr val="CC0000"/>
          </a:solidFill>
          <a:ln w="12700" cap="flat" cmpd="sng" algn="ctr">
            <a:solidFill>
              <a:srgbClr val="008000"/>
            </a:solidFill>
            <a:prstDash val="sysDash"/>
            <a:round/>
            <a:headEnd type="none" w="med" len="med"/>
            <a:tailEnd type="arrow"/>
          </a:ln>
          <a:effectLst/>
        </p:spPr>
      </p:cxnSp>
      <p:sp>
        <p:nvSpPr>
          <p:cNvPr id="75" name="ZoneTexte 74"/>
          <p:cNvSpPr txBox="1"/>
          <p:nvPr/>
        </p:nvSpPr>
        <p:spPr>
          <a:xfrm>
            <a:off x="2940285" y="3837117"/>
            <a:ext cx="1651002" cy="230832"/>
          </a:xfrm>
          <a:prstGeom prst="rect">
            <a:avLst/>
          </a:prstGeom>
          <a:solidFill>
            <a:schemeClr val="accent3">
              <a:lumMod val="40000"/>
              <a:lumOff val="60000"/>
            </a:schemeClr>
          </a:solidFill>
        </p:spPr>
        <p:txBody>
          <a:bodyPr wrap="square" rtlCol="0">
            <a:spAutoFit/>
          </a:bodyPr>
          <a:lstStyle/>
          <a:p>
            <a:pPr algn="ctr" fontAlgn="base">
              <a:spcBef>
                <a:spcPct val="0"/>
              </a:spcBef>
              <a:spcAft>
                <a:spcPct val="0"/>
              </a:spcAft>
              <a:defRPr/>
            </a:pPr>
            <a:r>
              <a:rPr lang="fr-FR" sz="900" b="1" kern="0" dirty="0">
                <a:solidFill>
                  <a:srgbClr val="009900"/>
                </a:solidFill>
              </a:rPr>
              <a:t>~ 3 dB</a:t>
            </a:r>
          </a:p>
        </p:txBody>
      </p:sp>
      <p:sp>
        <p:nvSpPr>
          <p:cNvPr id="85" name="Rectangle 230"/>
          <p:cNvSpPr>
            <a:spLocks noChangeArrowheads="1"/>
          </p:cNvSpPr>
          <p:nvPr/>
        </p:nvSpPr>
        <p:spPr bwMode="auto">
          <a:xfrm>
            <a:off x="4746263" y="2038808"/>
            <a:ext cx="966907" cy="376828"/>
          </a:xfrm>
          <a:prstGeom prst="rect">
            <a:avLst/>
          </a:prstGeom>
          <a:solidFill>
            <a:schemeClr val="tx2">
              <a:lumMod val="20000"/>
              <a:lumOff val="8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86" name="ZoneTexte 85"/>
          <p:cNvSpPr txBox="1"/>
          <p:nvPr/>
        </p:nvSpPr>
        <p:spPr>
          <a:xfrm>
            <a:off x="4746264" y="2038807"/>
            <a:ext cx="966906" cy="369332"/>
          </a:xfrm>
          <a:prstGeom prst="rect">
            <a:avLst/>
          </a:prstGeom>
          <a:noFill/>
        </p:spPr>
        <p:txBody>
          <a:bodyPr wrap="square" rtlCol="0">
            <a:spAutoFit/>
          </a:bodyPr>
          <a:lstStyle/>
          <a:p>
            <a:pPr algn="ctr" fontAlgn="base">
              <a:spcBef>
                <a:spcPct val="0"/>
              </a:spcBef>
              <a:spcAft>
                <a:spcPct val="0"/>
              </a:spcAft>
              <a:defRPr/>
            </a:pPr>
            <a:r>
              <a:rPr lang="fr-FR" sz="900" kern="0" dirty="0">
                <a:solidFill>
                  <a:srgbClr val="000000"/>
                </a:solidFill>
              </a:rPr>
              <a:t>Buses </a:t>
            </a:r>
          </a:p>
          <a:p>
            <a:pPr algn="ctr" fontAlgn="base">
              <a:spcBef>
                <a:spcPct val="0"/>
              </a:spcBef>
              <a:spcAft>
                <a:spcPct val="0"/>
              </a:spcAft>
              <a:defRPr/>
            </a:pPr>
            <a:r>
              <a:rPr lang="fr-FR" sz="900" kern="0" dirty="0">
                <a:solidFill>
                  <a:srgbClr val="000000"/>
                </a:solidFill>
              </a:rPr>
              <a:t>silencieuses</a:t>
            </a:r>
          </a:p>
        </p:txBody>
      </p:sp>
      <p:pic>
        <p:nvPicPr>
          <p:cNvPr id="87" name="Picture 6"/>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 b="-905"/>
          <a:stretch/>
        </p:blipFill>
        <p:spPr bwMode="auto">
          <a:xfrm>
            <a:off x="4779394" y="2555096"/>
            <a:ext cx="900646" cy="10374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88" name="Connecteur droit avec flèche 87"/>
          <p:cNvCxnSpPr>
            <a:endCxn id="89" idx="0"/>
          </p:cNvCxnSpPr>
          <p:nvPr/>
        </p:nvCxnSpPr>
        <p:spPr bwMode="auto">
          <a:xfrm>
            <a:off x="5229717" y="3651767"/>
            <a:ext cx="0" cy="185350"/>
          </a:xfrm>
          <a:prstGeom prst="straightConnector1">
            <a:avLst/>
          </a:prstGeom>
          <a:solidFill>
            <a:srgbClr val="CC0000"/>
          </a:solidFill>
          <a:ln w="12700" cap="flat" cmpd="sng" algn="ctr">
            <a:solidFill>
              <a:srgbClr val="008000"/>
            </a:solidFill>
            <a:prstDash val="sysDash"/>
            <a:round/>
            <a:headEnd type="none" w="med" len="med"/>
            <a:tailEnd type="arrow"/>
          </a:ln>
          <a:effectLst/>
        </p:spPr>
      </p:cxnSp>
      <p:sp>
        <p:nvSpPr>
          <p:cNvPr id="89" name="ZoneTexte 88"/>
          <p:cNvSpPr txBox="1"/>
          <p:nvPr/>
        </p:nvSpPr>
        <p:spPr>
          <a:xfrm>
            <a:off x="4746263" y="3837117"/>
            <a:ext cx="966908" cy="230832"/>
          </a:xfrm>
          <a:prstGeom prst="rect">
            <a:avLst/>
          </a:prstGeom>
          <a:solidFill>
            <a:schemeClr val="accent3">
              <a:lumMod val="40000"/>
              <a:lumOff val="60000"/>
            </a:schemeClr>
          </a:solidFill>
        </p:spPr>
        <p:txBody>
          <a:bodyPr wrap="square" rtlCol="0">
            <a:spAutoFit/>
          </a:bodyPr>
          <a:lstStyle/>
          <a:p>
            <a:pPr algn="ctr" fontAlgn="base">
              <a:spcBef>
                <a:spcPct val="0"/>
              </a:spcBef>
              <a:spcAft>
                <a:spcPct val="0"/>
              </a:spcAft>
              <a:defRPr/>
            </a:pPr>
            <a:r>
              <a:rPr lang="fr-FR" sz="900" b="1" kern="0" dirty="0">
                <a:solidFill>
                  <a:srgbClr val="009900"/>
                </a:solidFill>
              </a:rPr>
              <a:t>~ 21 dB</a:t>
            </a:r>
          </a:p>
        </p:txBody>
      </p:sp>
      <p:sp>
        <p:nvSpPr>
          <p:cNvPr id="91" name="Rectangle 230"/>
          <p:cNvSpPr>
            <a:spLocks noChangeArrowheads="1"/>
          </p:cNvSpPr>
          <p:nvPr/>
        </p:nvSpPr>
        <p:spPr bwMode="auto">
          <a:xfrm>
            <a:off x="5868145" y="2038808"/>
            <a:ext cx="1289497" cy="376828"/>
          </a:xfrm>
          <a:prstGeom prst="rect">
            <a:avLst/>
          </a:prstGeom>
          <a:solidFill>
            <a:schemeClr val="tx2">
              <a:lumMod val="20000"/>
              <a:lumOff val="8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92" name="ZoneTexte 91"/>
          <p:cNvSpPr txBox="1"/>
          <p:nvPr/>
        </p:nvSpPr>
        <p:spPr>
          <a:xfrm>
            <a:off x="5868145" y="2046303"/>
            <a:ext cx="1289498" cy="369332"/>
          </a:xfrm>
          <a:prstGeom prst="rect">
            <a:avLst/>
          </a:prstGeom>
          <a:noFill/>
        </p:spPr>
        <p:txBody>
          <a:bodyPr wrap="square" rtlCol="0">
            <a:spAutoFit/>
          </a:bodyPr>
          <a:lstStyle/>
          <a:p>
            <a:pPr algn="ctr" fontAlgn="base">
              <a:spcBef>
                <a:spcPct val="0"/>
              </a:spcBef>
              <a:spcAft>
                <a:spcPct val="0"/>
              </a:spcAft>
              <a:defRPr/>
            </a:pPr>
            <a:r>
              <a:rPr lang="fr-FR" sz="900" kern="0" dirty="0">
                <a:solidFill>
                  <a:srgbClr val="000000"/>
                </a:solidFill>
              </a:rPr>
              <a:t>Positionnement des </a:t>
            </a:r>
          </a:p>
          <a:p>
            <a:pPr algn="ctr" fontAlgn="base">
              <a:spcBef>
                <a:spcPct val="0"/>
              </a:spcBef>
              <a:spcAft>
                <a:spcPct val="0"/>
              </a:spcAft>
              <a:defRPr/>
            </a:pPr>
            <a:r>
              <a:rPr lang="fr-FR" sz="900" kern="0" dirty="0">
                <a:solidFill>
                  <a:srgbClr val="000000"/>
                </a:solidFill>
              </a:rPr>
              <a:t>buses  silencieuses</a:t>
            </a:r>
          </a:p>
        </p:txBody>
      </p:sp>
      <p:pic>
        <p:nvPicPr>
          <p:cNvPr id="93"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4192" r="21190" b="23903"/>
          <a:stretch/>
        </p:blipFill>
        <p:spPr bwMode="auto">
          <a:xfrm>
            <a:off x="5868145" y="2470855"/>
            <a:ext cx="1289497" cy="11084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94" name="Connecteur droit avec flèche 93"/>
          <p:cNvCxnSpPr>
            <a:endCxn id="95" idx="0"/>
          </p:cNvCxnSpPr>
          <p:nvPr/>
        </p:nvCxnSpPr>
        <p:spPr bwMode="auto">
          <a:xfrm>
            <a:off x="6552220" y="3651767"/>
            <a:ext cx="1" cy="185350"/>
          </a:xfrm>
          <a:prstGeom prst="straightConnector1">
            <a:avLst/>
          </a:prstGeom>
          <a:solidFill>
            <a:srgbClr val="CC0000"/>
          </a:solidFill>
          <a:ln w="12700" cap="flat" cmpd="sng" algn="ctr">
            <a:solidFill>
              <a:srgbClr val="008000"/>
            </a:solidFill>
            <a:prstDash val="sysDash"/>
            <a:round/>
            <a:headEnd type="none" w="med" len="med"/>
            <a:tailEnd type="arrow"/>
          </a:ln>
          <a:effectLst/>
        </p:spPr>
      </p:cxnSp>
      <p:sp>
        <p:nvSpPr>
          <p:cNvPr id="95" name="ZoneTexte 94"/>
          <p:cNvSpPr txBox="1"/>
          <p:nvPr/>
        </p:nvSpPr>
        <p:spPr>
          <a:xfrm>
            <a:off x="5907472" y="3837117"/>
            <a:ext cx="1289497" cy="230832"/>
          </a:xfrm>
          <a:prstGeom prst="rect">
            <a:avLst/>
          </a:prstGeom>
          <a:solidFill>
            <a:schemeClr val="accent3">
              <a:lumMod val="40000"/>
              <a:lumOff val="60000"/>
            </a:schemeClr>
          </a:solidFill>
        </p:spPr>
        <p:txBody>
          <a:bodyPr wrap="square" rtlCol="0">
            <a:spAutoFit/>
          </a:bodyPr>
          <a:lstStyle/>
          <a:p>
            <a:pPr algn="ctr" fontAlgn="base">
              <a:spcBef>
                <a:spcPct val="0"/>
              </a:spcBef>
              <a:spcAft>
                <a:spcPct val="0"/>
              </a:spcAft>
              <a:defRPr/>
            </a:pPr>
            <a:r>
              <a:rPr lang="fr-FR" sz="900" b="1" kern="0" dirty="0">
                <a:solidFill>
                  <a:srgbClr val="009900"/>
                </a:solidFill>
              </a:rPr>
              <a:t>~ 5 dB</a:t>
            </a:r>
          </a:p>
        </p:txBody>
      </p:sp>
      <p:sp>
        <p:nvSpPr>
          <p:cNvPr id="98" name="Rectangle 230"/>
          <p:cNvSpPr>
            <a:spLocks noChangeArrowheads="1"/>
          </p:cNvSpPr>
          <p:nvPr/>
        </p:nvSpPr>
        <p:spPr bwMode="auto">
          <a:xfrm>
            <a:off x="131552" y="2036917"/>
            <a:ext cx="1247110" cy="375892"/>
          </a:xfrm>
          <a:prstGeom prst="rect">
            <a:avLst/>
          </a:prstGeom>
          <a:solidFill>
            <a:schemeClr val="bg1">
              <a:lumMod val="85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99" name="ZoneTexte 98"/>
          <p:cNvSpPr txBox="1"/>
          <p:nvPr/>
        </p:nvSpPr>
        <p:spPr>
          <a:xfrm>
            <a:off x="131551" y="2036917"/>
            <a:ext cx="1242547" cy="369332"/>
          </a:xfrm>
          <a:prstGeom prst="rect">
            <a:avLst/>
          </a:prstGeom>
          <a:noFill/>
        </p:spPr>
        <p:txBody>
          <a:bodyPr wrap="square" rtlCol="0">
            <a:spAutoFit/>
          </a:bodyPr>
          <a:lstStyle/>
          <a:p>
            <a:pPr algn="ctr" fontAlgn="base">
              <a:spcBef>
                <a:spcPct val="0"/>
              </a:spcBef>
              <a:spcAft>
                <a:spcPct val="0"/>
              </a:spcAft>
              <a:defRPr/>
            </a:pPr>
            <a:r>
              <a:rPr lang="fr-FR" sz="900" kern="0" dirty="0">
                <a:solidFill>
                  <a:srgbClr val="000000"/>
                </a:solidFill>
              </a:rPr>
              <a:t>Traitement acoustique</a:t>
            </a:r>
          </a:p>
        </p:txBody>
      </p:sp>
      <p:sp>
        <p:nvSpPr>
          <p:cNvPr id="100" name="Rectangle 99"/>
          <p:cNvSpPr/>
          <p:nvPr/>
        </p:nvSpPr>
        <p:spPr>
          <a:xfrm>
            <a:off x="131551" y="2596808"/>
            <a:ext cx="1242548" cy="646331"/>
          </a:xfrm>
          <a:prstGeom prst="rect">
            <a:avLst/>
          </a:prstGeom>
          <a:noFill/>
        </p:spPr>
        <p:txBody>
          <a:bodyPr wrap="square">
            <a:spAutoFit/>
          </a:bodyPr>
          <a:lstStyle/>
          <a:p>
            <a:pPr algn="ctr" fontAlgn="base">
              <a:spcBef>
                <a:spcPct val="0"/>
              </a:spcBef>
              <a:spcAft>
                <a:spcPct val="0"/>
              </a:spcAft>
              <a:defRPr/>
            </a:pPr>
            <a:r>
              <a:rPr lang="fr-FR" sz="900" kern="0" dirty="0">
                <a:solidFill>
                  <a:srgbClr val="000000"/>
                </a:solidFill>
              </a:rPr>
              <a:t>réduire le temps de réverbération pour réduire le niveau sonore</a:t>
            </a:r>
            <a:endParaRPr lang="fr-FR" sz="900" b="1" kern="0" dirty="0">
              <a:solidFill>
                <a:srgbClr val="00B050"/>
              </a:solidFill>
            </a:endParaRPr>
          </a:p>
        </p:txBody>
      </p:sp>
      <p:cxnSp>
        <p:nvCxnSpPr>
          <p:cNvPr id="101" name="Connecteur droit avec flèche 100"/>
          <p:cNvCxnSpPr>
            <a:endCxn id="102" idx="0"/>
          </p:cNvCxnSpPr>
          <p:nvPr/>
        </p:nvCxnSpPr>
        <p:spPr bwMode="auto">
          <a:xfrm flipH="1">
            <a:off x="745366" y="3592536"/>
            <a:ext cx="443" cy="250064"/>
          </a:xfrm>
          <a:prstGeom prst="straightConnector1">
            <a:avLst/>
          </a:prstGeom>
          <a:solidFill>
            <a:schemeClr val="accent1"/>
          </a:solidFill>
          <a:ln w="12700" cap="flat" cmpd="sng" algn="ctr">
            <a:solidFill>
              <a:srgbClr val="008000"/>
            </a:solidFill>
            <a:prstDash val="sysDash"/>
            <a:round/>
            <a:headEnd type="none" w="med" len="med"/>
            <a:tailEnd type="arrow"/>
          </a:ln>
          <a:effectLst/>
        </p:spPr>
      </p:cxnSp>
      <p:sp>
        <p:nvSpPr>
          <p:cNvPr id="102" name="ZoneTexte 101"/>
          <p:cNvSpPr txBox="1"/>
          <p:nvPr/>
        </p:nvSpPr>
        <p:spPr>
          <a:xfrm>
            <a:off x="131553" y="3842600"/>
            <a:ext cx="1227625" cy="230832"/>
          </a:xfrm>
          <a:prstGeom prst="rect">
            <a:avLst/>
          </a:prstGeom>
          <a:solidFill>
            <a:schemeClr val="accent3">
              <a:lumMod val="40000"/>
              <a:lumOff val="60000"/>
            </a:schemeClr>
          </a:solidFill>
        </p:spPr>
        <p:txBody>
          <a:bodyPr wrap="square" rtlCol="0">
            <a:spAutoFit/>
          </a:bodyPr>
          <a:lstStyle/>
          <a:p>
            <a:pPr algn="ctr"/>
            <a:r>
              <a:rPr lang="fr-FR" sz="900" b="1" dirty="0">
                <a:solidFill>
                  <a:srgbClr val="009900"/>
                </a:solidFill>
              </a:rPr>
              <a:t>~ 5 dB</a:t>
            </a:r>
          </a:p>
        </p:txBody>
      </p:sp>
      <p:sp>
        <p:nvSpPr>
          <p:cNvPr id="103" name="Rectangle 102"/>
          <p:cNvSpPr/>
          <p:nvPr/>
        </p:nvSpPr>
        <p:spPr>
          <a:xfrm>
            <a:off x="131551" y="4413761"/>
            <a:ext cx="7065417" cy="246221"/>
          </a:xfrm>
          <a:prstGeom prst="rect">
            <a:avLst/>
          </a:prstGeom>
          <a:noFill/>
        </p:spPr>
        <p:txBody>
          <a:bodyPr wrap="square">
            <a:spAutoFit/>
          </a:bodyPr>
          <a:lstStyle/>
          <a:p>
            <a:pPr lvl="0" algn="ctr"/>
            <a:r>
              <a:rPr lang="fr-FR" sz="1000" b="1" dirty="0">
                <a:solidFill>
                  <a:srgbClr val="C0504D"/>
                </a:solidFill>
              </a:rPr>
              <a:t>Les gains de décibels ne s’additionnent pas.</a:t>
            </a:r>
          </a:p>
        </p:txBody>
      </p:sp>
      <p:sp>
        <p:nvSpPr>
          <p:cNvPr id="105" name="Triangle isocèle 104"/>
          <p:cNvSpPr/>
          <p:nvPr/>
        </p:nvSpPr>
        <p:spPr>
          <a:xfrm rot="10800000">
            <a:off x="131551" y="4104047"/>
            <a:ext cx="7065416" cy="291454"/>
          </a:xfrm>
          <a:prstGeom prst="triangle">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p:cNvSpPr txBox="1"/>
          <p:nvPr/>
        </p:nvSpPr>
        <p:spPr>
          <a:xfrm>
            <a:off x="1767237" y="3031896"/>
            <a:ext cx="770439" cy="461665"/>
          </a:xfrm>
          <a:prstGeom prst="rect">
            <a:avLst/>
          </a:prstGeom>
          <a:solidFill>
            <a:schemeClr val="bg1">
              <a:lumMod val="95000"/>
            </a:schemeClr>
          </a:solidFill>
        </p:spPr>
        <p:txBody>
          <a:bodyPr wrap="square" rtlCol="0">
            <a:spAutoFit/>
          </a:bodyPr>
          <a:lstStyle/>
          <a:p>
            <a:pPr algn="ctr"/>
            <a:r>
              <a:rPr lang="fr-FR" sz="800" dirty="0">
                <a:solidFill>
                  <a:prstClr val="black"/>
                </a:solidFill>
              </a:rPr>
              <a:t>(R13)</a:t>
            </a:r>
          </a:p>
          <a:p>
            <a:pPr algn="ctr"/>
            <a:r>
              <a:rPr lang="fr-FR" sz="800" dirty="0">
                <a:solidFill>
                  <a:prstClr val="black"/>
                </a:solidFill>
              </a:rPr>
              <a:t>Annexe 5</a:t>
            </a:r>
          </a:p>
          <a:p>
            <a:pPr algn="ctr"/>
            <a:r>
              <a:rPr lang="fr-FR" sz="800" dirty="0">
                <a:solidFill>
                  <a:prstClr val="black"/>
                </a:solidFill>
              </a:rPr>
              <a:t>Édition 2019</a:t>
            </a:r>
          </a:p>
        </p:txBody>
      </p:sp>
      <p:pic>
        <p:nvPicPr>
          <p:cNvPr id="54" name="Image 53"/>
          <p:cNvPicPr>
            <a:picLocks noChangeAspect="1"/>
          </p:cNvPicPr>
          <p:nvPr/>
        </p:nvPicPr>
        <p:blipFill>
          <a:blip r:embed="rId7"/>
          <a:stretch>
            <a:fillRect/>
          </a:stretch>
        </p:blipFill>
        <p:spPr>
          <a:xfrm>
            <a:off x="7570570" y="2036917"/>
            <a:ext cx="1436422" cy="2031032"/>
          </a:xfrm>
          <a:prstGeom prst="rect">
            <a:avLst/>
          </a:prstGeom>
          <a:effectLst>
            <a:outerShdw blurRad="63500" sx="102000" sy="102000" algn="ctr" rotWithShape="0">
              <a:prstClr val="black">
                <a:alpha val="40000"/>
              </a:prstClr>
            </a:outerShdw>
          </a:effectLst>
        </p:spPr>
      </p:pic>
      <p:sp>
        <p:nvSpPr>
          <p:cNvPr id="55" name="Rectangle 54"/>
          <p:cNvSpPr/>
          <p:nvPr/>
        </p:nvSpPr>
        <p:spPr>
          <a:xfrm>
            <a:off x="7570570" y="1609847"/>
            <a:ext cx="1436422" cy="338554"/>
          </a:xfrm>
          <a:prstGeom prst="rect">
            <a:avLst/>
          </a:prstGeom>
          <a:solidFill>
            <a:schemeClr val="accent6">
              <a:lumMod val="40000"/>
              <a:lumOff val="60000"/>
            </a:schemeClr>
          </a:solidFill>
        </p:spPr>
        <p:txBody>
          <a:bodyPr wrap="square">
            <a:spAutoFit/>
          </a:bodyPr>
          <a:lstStyle/>
          <a:p>
            <a:pPr algn="ctr"/>
            <a:r>
              <a:rPr lang="fr-FR" sz="800" dirty="0"/>
              <a:t>Fiche concept</a:t>
            </a:r>
          </a:p>
          <a:p>
            <a:pPr algn="ctr"/>
            <a:r>
              <a:rPr lang="fr-FR" sz="800" dirty="0"/>
              <a:t>Chubb France</a:t>
            </a:r>
          </a:p>
        </p:txBody>
      </p:sp>
      <p:sp>
        <p:nvSpPr>
          <p:cNvPr id="3" name="Espace réservé du numéro de diapositive 2">
            <a:extLst>
              <a:ext uri="{FF2B5EF4-FFF2-40B4-BE49-F238E27FC236}">
                <a16:creationId xmlns:a16="http://schemas.microsoft.com/office/drawing/2014/main" id="{C52D4B19-23DD-CA26-3AAF-395CEE1B93E1}"/>
              </a:ext>
            </a:extLst>
          </p:cNvPr>
          <p:cNvSpPr>
            <a:spLocks noGrp="1"/>
          </p:cNvSpPr>
          <p:nvPr>
            <p:ph type="sldNum" sz="quarter" idx="4"/>
          </p:nvPr>
        </p:nvSpPr>
        <p:spPr/>
        <p:txBody>
          <a:bodyPr/>
          <a:lstStyle/>
          <a:p>
            <a:fld id="{BE375096-6367-4A46-9B35-1C341654C780}" type="slidenum">
              <a:rPr lang="en-US" smtClean="0"/>
              <a:pPr/>
              <a:t>13</a:t>
            </a:fld>
            <a:endParaRPr lang="en-US" dirty="0"/>
          </a:p>
        </p:txBody>
      </p:sp>
      <p:sp>
        <p:nvSpPr>
          <p:cNvPr id="4" name="Rectangle 3">
            <a:extLst>
              <a:ext uri="{FF2B5EF4-FFF2-40B4-BE49-F238E27FC236}">
                <a16:creationId xmlns:a16="http://schemas.microsoft.com/office/drawing/2014/main" id="{B154F3E3-1B68-8BD7-DADD-B6618E98DBD8}"/>
              </a:ext>
            </a:extLst>
          </p:cNvPr>
          <p:cNvSpPr/>
          <p:nvPr/>
        </p:nvSpPr>
        <p:spPr>
          <a:xfrm>
            <a:off x="123457" y="421759"/>
            <a:ext cx="6896814"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pt-BR" sz="1400" b="1" i="0" u="none" strike="noStrike" kern="1200" cap="none" spc="0" normalizeH="0" noProof="0" dirty="0">
                <a:ln>
                  <a:noFill/>
                </a:ln>
                <a:solidFill>
                  <a:srgbClr val="00A0E4"/>
                </a:solidFill>
                <a:effectLst/>
                <a:uLnTx/>
                <a:uFillTx/>
                <a:latin typeface="Arial"/>
                <a:ea typeface="+mn-ea"/>
                <a:cs typeface="+mn-cs"/>
              </a:rPr>
              <a:t>IG55 (ARGO 55)</a:t>
            </a:r>
          </a:p>
        </p:txBody>
      </p:sp>
    </p:spTree>
    <p:extLst>
      <p:ext uri="{BB962C8B-B14F-4D97-AF65-F5344CB8AC3E}">
        <p14:creationId xmlns:p14="http://schemas.microsoft.com/office/powerpoint/2010/main" val="3272899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agents extincteurs</a:t>
            </a:r>
          </a:p>
        </p:txBody>
      </p:sp>
      <p:pic>
        <p:nvPicPr>
          <p:cNvPr id="29" name="Image 28"/>
          <p:cNvPicPr>
            <a:picLocks noChangeAspect="1"/>
          </p:cNvPicPr>
          <p:nvPr/>
        </p:nvPicPr>
        <p:blipFill>
          <a:blip r:embed="rId2">
            <a:clrChange>
              <a:clrFrom>
                <a:srgbClr val="EAE8E6"/>
              </a:clrFrom>
              <a:clrTo>
                <a:srgbClr val="EAE8E6">
                  <a:alpha val="0"/>
                </a:srgbClr>
              </a:clrTo>
            </a:clrChange>
          </a:blip>
          <a:stretch>
            <a:fillRect/>
          </a:stretch>
        </p:blipFill>
        <p:spPr>
          <a:xfrm>
            <a:off x="3058406" y="2524305"/>
            <a:ext cx="5976665" cy="444049"/>
          </a:xfrm>
          <a:prstGeom prst="rect">
            <a:avLst/>
          </a:prstGeom>
        </p:spPr>
      </p:pic>
      <p:pic>
        <p:nvPicPr>
          <p:cNvPr id="30" name="Image 29"/>
          <p:cNvPicPr>
            <a:picLocks noChangeAspect="1"/>
          </p:cNvPicPr>
          <p:nvPr/>
        </p:nvPicPr>
        <p:blipFill>
          <a:blip r:embed="rId3">
            <a:clrChange>
              <a:clrFrom>
                <a:srgbClr val="EAE8E6"/>
              </a:clrFrom>
              <a:clrTo>
                <a:srgbClr val="EAE8E6">
                  <a:alpha val="0"/>
                </a:srgbClr>
              </a:clrTo>
            </a:clrChange>
          </a:blip>
          <a:stretch>
            <a:fillRect/>
          </a:stretch>
        </p:blipFill>
        <p:spPr>
          <a:xfrm>
            <a:off x="3058406" y="3089321"/>
            <a:ext cx="5976665" cy="431759"/>
          </a:xfrm>
          <a:prstGeom prst="rect">
            <a:avLst/>
          </a:prstGeom>
        </p:spPr>
      </p:pic>
      <p:sp>
        <p:nvSpPr>
          <p:cNvPr id="33" name="Text Box 13"/>
          <p:cNvSpPr txBox="1">
            <a:spLocks noChangeArrowheads="1"/>
          </p:cNvSpPr>
          <p:nvPr/>
        </p:nvSpPr>
        <p:spPr bwMode="auto">
          <a:xfrm>
            <a:off x="221284" y="3657545"/>
            <a:ext cx="2694532" cy="507831"/>
          </a:xfrm>
          <a:prstGeom prst="rect">
            <a:avLst/>
          </a:prstGeom>
          <a:solidFill>
            <a:srgbClr val="E5CFBF"/>
          </a:solidFill>
          <a:ln w="22225">
            <a:noFill/>
          </a:ln>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algn="ctr" fontAlgn="base">
              <a:spcBef>
                <a:spcPct val="0"/>
              </a:spcBef>
              <a:spcAft>
                <a:spcPct val="0"/>
              </a:spcAft>
              <a:defRPr/>
            </a:pPr>
            <a:r>
              <a:rPr lang="fr-FR" altLang="en-US" sz="900" b="1" kern="0" dirty="0">
                <a:solidFill>
                  <a:srgbClr val="002060"/>
                </a:solidFill>
              </a:rPr>
              <a:t>Inhibition</a:t>
            </a:r>
          </a:p>
          <a:p>
            <a:pPr algn="ctr" fontAlgn="base">
              <a:spcBef>
                <a:spcPct val="0"/>
              </a:spcBef>
              <a:spcAft>
                <a:spcPct val="0"/>
              </a:spcAft>
              <a:defRPr/>
            </a:pPr>
            <a:r>
              <a:rPr lang="fr-FR" altLang="en-US" sz="900" b="1" kern="0" dirty="0">
                <a:solidFill>
                  <a:srgbClr val="002060"/>
                </a:solidFill>
              </a:rPr>
              <a:t> </a:t>
            </a:r>
          </a:p>
          <a:p>
            <a:pPr algn="ctr" fontAlgn="base">
              <a:spcBef>
                <a:spcPct val="0"/>
              </a:spcBef>
              <a:spcAft>
                <a:spcPct val="0"/>
              </a:spcAft>
              <a:defRPr/>
            </a:pPr>
            <a:r>
              <a:rPr lang="fr-FR" altLang="en-US" sz="900" kern="0" dirty="0">
                <a:solidFill>
                  <a:srgbClr val="002060"/>
                </a:solidFill>
              </a:rPr>
              <a:t>blocage de la réaction chimique de combustion</a:t>
            </a:r>
          </a:p>
        </p:txBody>
      </p:sp>
      <p:sp>
        <p:nvSpPr>
          <p:cNvPr id="27" name="ZoneTexte 26"/>
          <p:cNvSpPr txBox="1"/>
          <p:nvPr/>
        </p:nvSpPr>
        <p:spPr>
          <a:xfrm>
            <a:off x="4474532" y="2224936"/>
            <a:ext cx="2715401" cy="169277"/>
          </a:xfrm>
          <a:prstGeom prst="rect">
            <a:avLst/>
          </a:prstGeom>
          <a:noFill/>
        </p:spPr>
        <p:txBody>
          <a:bodyPr wrap="square" rtlCol="0">
            <a:spAutoFit/>
          </a:bodyPr>
          <a:lstStyle/>
          <a:p>
            <a:pPr algn="ctr"/>
            <a:r>
              <a:rPr lang="fr-FR" sz="500" i="1" dirty="0">
                <a:solidFill>
                  <a:schemeClr val="tx1">
                    <a:lumMod val="50000"/>
                    <a:lumOff val="50000"/>
                  </a:schemeClr>
                </a:solidFill>
              </a:rPr>
              <a:t>GWP :  Global Warning Potential  : coefficient potentiel de réchauffement climatique </a:t>
            </a:r>
          </a:p>
        </p:txBody>
      </p:sp>
      <p:sp>
        <p:nvSpPr>
          <p:cNvPr id="39" name="Text Box 13"/>
          <p:cNvSpPr txBox="1">
            <a:spLocks noChangeArrowheads="1"/>
          </p:cNvSpPr>
          <p:nvPr/>
        </p:nvSpPr>
        <p:spPr bwMode="auto">
          <a:xfrm>
            <a:off x="3055674" y="3657545"/>
            <a:ext cx="2768292" cy="1015663"/>
          </a:xfrm>
          <a:prstGeom prst="rect">
            <a:avLst/>
          </a:prstGeom>
          <a:noFill/>
          <a:ln w="22225">
            <a:solidFill>
              <a:schemeClr val="accent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a:spcBef>
                <a:spcPct val="0"/>
              </a:spcBef>
            </a:pPr>
            <a:r>
              <a:rPr lang="fr-FR" altLang="en-US" sz="1200" b="1" dirty="0">
                <a:solidFill>
                  <a:srgbClr val="00B050"/>
                </a:solidFill>
                <a:latin typeface="Arial"/>
              </a:rPr>
              <a:t>Les +</a:t>
            </a:r>
          </a:p>
          <a:p>
            <a:pPr marL="171450" indent="-171450">
              <a:spcBef>
                <a:spcPct val="0"/>
              </a:spcBef>
              <a:buClr>
                <a:srgbClr val="00B050"/>
              </a:buClr>
              <a:buFont typeface="Arial" panose="020B0604020202020204" pitchFamily="34" charset="0"/>
              <a:buChar char="↑"/>
            </a:pPr>
            <a:r>
              <a:rPr lang="fr-FR" altLang="en-US" sz="800" dirty="0">
                <a:solidFill>
                  <a:srgbClr val="002060"/>
                </a:solidFill>
                <a:latin typeface="Arial"/>
              </a:rPr>
              <a:t>GWP = 1</a:t>
            </a:r>
          </a:p>
          <a:p>
            <a:pPr marL="171450" indent="-171450">
              <a:spcBef>
                <a:spcPct val="0"/>
              </a:spcBef>
              <a:buClr>
                <a:srgbClr val="00B050"/>
              </a:buClr>
              <a:buFont typeface="Arial" panose="020B0604020202020204" pitchFamily="34" charset="0"/>
              <a:buChar char="↑"/>
            </a:pPr>
            <a:r>
              <a:rPr lang="fr-FR" altLang="en-US" sz="800" dirty="0">
                <a:solidFill>
                  <a:srgbClr val="002060"/>
                </a:solidFill>
                <a:latin typeface="Arial"/>
              </a:rPr>
              <a:t>Taux de concentration est en général &lt; NOAEL</a:t>
            </a:r>
            <a:r>
              <a:rPr lang="fr-FR" altLang="en-US" sz="800" baseline="30000" dirty="0">
                <a:solidFill>
                  <a:srgbClr val="002060"/>
                </a:solidFill>
                <a:latin typeface="Arial"/>
              </a:rPr>
              <a:t>(2)</a:t>
            </a:r>
          </a:p>
          <a:p>
            <a:pPr marL="171450" indent="-171450">
              <a:spcBef>
                <a:spcPct val="0"/>
              </a:spcBef>
              <a:buClr>
                <a:srgbClr val="00B050"/>
              </a:buClr>
              <a:buFont typeface="Arial" panose="020B0604020202020204" pitchFamily="34" charset="0"/>
              <a:buChar char="↑"/>
            </a:pPr>
            <a:r>
              <a:rPr lang="fr-FR" altLang="en-US" sz="800" dirty="0">
                <a:solidFill>
                  <a:srgbClr val="002060"/>
                </a:solidFill>
                <a:latin typeface="Arial"/>
              </a:rPr>
              <a:t>Gaz diélectrique (non conducteur)</a:t>
            </a:r>
          </a:p>
          <a:p>
            <a:pPr marL="171450" indent="-171450">
              <a:spcBef>
                <a:spcPct val="0"/>
              </a:spcBef>
              <a:buClr>
                <a:srgbClr val="00B050"/>
              </a:buClr>
              <a:buFont typeface="Arial" panose="020B0604020202020204" pitchFamily="34" charset="0"/>
              <a:buChar char="↑"/>
            </a:pPr>
            <a:r>
              <a:rPr lang="fr-FR" altLang="en-US" sz="800" dirty="0">
                <a:solidFill>
                  <a:srgbClr val="002060"/>
                </a:solidFill>
                <a:latin typeface="Arial"/>
              </a:rPr>
              <a:t>Faible encombrement</a:t>
            </a:r>
          </a:p>
          <a:p>
            <a:pPr marL="171450" indent="-171450">
              <a:spcBef>
                <a:spcPct val="0"/>
              </a:spcBef>
              <a:buClr>
                <a:srgbClr val="00B050"/>
              </a:buClr>
              <a:buFont typeface="Arial" panose="020B0604020202020204" pitchFamily="34" charset="0"/>
              <a:buChar char="↑"/>
            </a:pPr>
            <a:r>
              <a:rPr lang="fr-FR" altLang="en-US" sz="800" dirty="0">
                <a:solidFill>
                  <a:srgbClr val="002060"/>
                </a:solidFill>
                <a:latin typeface="Arial"/>
              </a:rPr>
              <a:t>Tailles variées des réservoirs</a:t>
            </a:r>
          </a:p>
          <a:p>
            <a:pPr marL="171450" indent="-171450">
              <a:spcBef>
                <a:spcPct val="0"/>
              </a:spcBef>
              <a:buClr>
                <a:srgbClr val="00B050"/>
              </a:buClr>
              <a:buFont typeface="Arial" panose="020B0604020202020204" pitchFamily="34" charset="0"/>
              <a:buChar char="↑"/>
            </a:pPr>
            <a:r>
              <a:rPr lang="fr-FR" altLang="en-US" sz="800" dirty="0">
                <a:solidFill>
                  <a:srgbClr val="002060"/>
                </a:solidFill>
                <a:latin typeface="Arial"/>
              </a:rPr>
              <a:t>Extinction rapide (10 secondes maximum)</a:t>
            </a:r>
          </a:p>
        </p:txBody>
      </p:sp>
      <p:sp>
        <p:nvSpPr>
          <p:cNvPr id="40" name="Text Box 13"/>
          <p:cNvSpPr txBox="1">
            <a:spLocks noChangeArrowheads="1"/>
          </p:cNvSpPr>
          <p:nvPr/>
        </p:nvSpPr>
        <p:spPr bwMode="auto">
          <a:xfrm>
            <a:off x="6266779" y="3666758"/>
            <a:ext cx="2768292" cy="1015663"/>
          </a:xfrm>
          <a:prstGeom prst="rect">
            <a:avLst/>
          </a:prstGeom>
          <a:noFill/>
          <a:ln w="22225">
            <a:solidFill>
              <a:schemeClr val="accent1"/>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a:spcBef>
                <a:spcPct val="0"/>
              </a:spcBef>
            </a:pPr>
            <a:r>
              <a:rPr lang="fr-FR" altLang="en-US" sz="1200" b="1" dirty="0">
                <a:solidFill>
                  <a:srgbClr val="C00000"/>
                </a:solidFill>
                <a:latin typeface="Arial"/>
              </a:rPr>
              <a:t>Les – </a:t>
            </a:r>
          </a:p>
          <a:p>
            <a:pPr marL="171450" indent="-171450">
              <a:spcBef>
                <a:spcPct val="0"/>
              </a:spcBef>
              <a:buClr>
                <a:srgbClr val="C00000"/>
              </a:buClr>
              <a:buFont typeface="Arial" panose="020B0604020202020204" pitchFamily="34" charset="0"/>
              <a:buChar char="↓"/>
            </a:pPr>
            <a:r>
              <a:rPr lang="fr-FR" altLang="en-US" sz="800" dirty="0">
                <a:solidFill>
                  <a:srgbClr val="002060"/>
                </a:solidFill>
                <a:latin typeface="Arial"/>
              </a:rPr>
              <a:t>Molécule chimique</a:t>
            </a:r>
          </a:p>
          <a:p>
            <a:pPr marL="171450" indent="-171450">
              <a:spcBef>
                <a:spcPct val="0"/>
              </a:spcBef>
              <a:buClr>
                <a:srgbClr val="C00000"/>
              </a:buClr>
              <a:buFont typeface="Arial" panose="020B0604020202020204" pitchFamily="34" charset="0"/>
              <a:buChar char="↓"/>
            </a:pPr>
            <a:r>
              <a:rPr lang="fr-FR" altLang="en-US" sz="800" dirty="0">
                <a:solidFill>
                  <a:srgbClr val="002060"/>
                </a:solidFill>
                <a:latin typeface="Arial"/>
              </a:rPr>
              <a:t>Veille réglementaire (Directive européenne en cours)</a:t>
            </a:r>
          </a:p>
          <a:p>
            <a:pPr marL="171450" indent="-171450">
              <a:spcBef>
                <a:spcPct val="0"/>
              </a:spcBef>
              <a:buClr>
                <a:srgbClr val="C00000"/>
              </a:buClr>
              <a:buFont typeface="Arial" panose="020B0604020202020204" pitchFamily="34" charset="0"/>
              <a:buChar char="↓"/>
            </a:pPr>
            <a:r>
              <a:rPr lang="fr-FR" altLang="en-US" sz="800" dirty="0">
                <a:solidFill>
                  <a:srgbClr val="002060"/>
                </a:solidFill>
                <a:latin typeface="Arial"/>
              </a:rPr>
              <a:t>Produits de décomposition au contact des flammes</a:t>
            </a:r>
          </a:p>
          <a:p>
            <a:pPr>
              <a:spcBef>
                <a:spcPct val="0"/>
              </a:spcBef>
              <a:buClr>
                <a:srgbClr val="C00000"/>
              </a:buClr>
            </a:pPr>
            <a:r>
              <a:rPr lang="fr-FR" altLang="en-US" sz="800" dirty="0">
                <a:solidFill>
                  <a:srgbClr val="002060"/>
                </a:solidFill>
                <a:latin typeface="Arial"/>
              </a:rPr>
              <a:t>      (qualité de la détection incendie)</a:t>
            </a:r>
          </a:p>
          <a:p>
            <a:pPr marL="171450" indent="-171450">
              <a:spcBef>
                <a:spcPct val="0"/>
              </a:spcBef>
              <a:buClr>
                <a:srgbClr val="C00000"/>
              </a:buClr>
              <a:buFont typeface="Arial" panose="020B0604020202020204" pitchFamily="34" charset="0"/>
              <a:buChar char="↓"/>
            </a:pPr>
            <a:r>
              <a:rPr lang="fr-FR" altLang="en-US" sz="800" dirty="0">
                <a:solidFill>
                  <a:srgbClr val="002060"/>
                </a:solidFill>
                <a:latin typeface="Arial"/>
              </a:rPr>
              <a:t>Contraintes si dépassement LOAEL</a:t>
            </a:r>
            <a:r>
              <a:rPr lang="fr-FR" altLang="en-US" sz="800" baseline="30000" dirty="0">
                <a:solidFill>
                  <a:srgbClr val="002060"/>
                </a:solidFill>
                <a:latin typeface="Arial"/>
              </a:rPr>
              <a:t>(1)</a:t>
            </a:r>
          </a:p>
          <a:p>
            <a:pPr marL="171450" indent="-171450">
              <a:spcBef>
                <a:spcPct val="0"/>
              </a:spcBef>
              <a:buClr>
                <a:srgbClr val="C00000"/>
              </a:buClr>
              <a:buFont typeface="Arial" panose="020B0604020202020204" pitchFamily="34" charset="0"/>
              <a:buChar char="↓"/>
            </a:pPr>
            <a:endParaRPr lang="fr-FR" altLang="en-US" sz="800" dirty="0">
              <a:solidFill>
                <a:srgbClr val="002060"/>
              </a:solidFill>
              <a:latin typeface="Arial"/>
            </a:endParaRPr>
          </a:p>
        </p:txBody>
      </p:sp>
      <p:grpSp>
        <p:nvGrpSpPr>
          <p:cNvPr id="3" name="Groupe 2">
            <a:extLst>
              <a:ext uri="{FF2B5EF4-FFF2-40B4-BE49-F238E27FC236}">
                <a16:creationId xmlns:a16="http://schemas.microsoft.com/office/drawing/2014/main" id="{B578E7B2-EB39-FBCA-CE07-2041E043A8DB}"/>
              </a:ext>
            </a:extLst>
          </p:cNvPr>
          <p:cNvGrpSpPr>
            <a:grpSpLocks noChangeAspect="1"/>
          </p:cNvGrpSpPr>
          <p:nvPr/>
        </p:nvGrpSpPr>
        <p:grpSpPr>
          <a:xfrm>
            <a:off x="3055674" y="1161203"/>
            <a:ext cx="5851089" cy="1080120"/>
            <a:chOff x="4377159" y="1563638"/>
            <a:chExt cx="4657912" cy="859858"/>
          </a:xfrm>
        </p:grpSpPr>
        <p:pic>
          <p:nvPicPr>
            <p:cNvPr id="28" name="Image 27"/>
            <p:cNvPicPr>
              <a:picLocks noChangeAspect="1"/>
            </p:cNvPicPr>
            <p:nvPr/>
          </p:nvPicPr>
          <p:blipFill rotWithShape="1">
            <a:blip r:embed="rId4"/>
            <a:srcRect l="10017" t="1" r="34916" b="-15780"/>
            <a:stretch/>
          </p:blipFill>
          <p:spPr>
            <a:xfrm>
              <a:off x="4377159" y="1568775"/>
              <a:ext cx="3291185" cy="444049"/>
            </a:xfrm>
            <a:prstGeom prst="rect">
              <a:avLst/>
            </a:prstGeom>
          </p:spPr>
        </p:pic>
        <p:pic>
          <p:nvPicPr>
            <p:cNvPr id="42" name="Image 41"/>
            <p:cNvPicPr>
              <a:picLocks noChangeAspect="1"/>
            </p:cNvPicPr>
            <p:nvPr/>
          </p:nvPicPr>
          <p:blipFill rotWithShape="1">
            <a:blip r:embed="rId5"/>
            <a:srcRect l="10017" r="34916" b="1170"/>
            <a:stretch/>
          </p:blipFill>
          <p:spPr>
            <a:xfrm>
              <a:off x="4377160" y="2067694"/>
              <a:ext cx="3291184" cy="351637"/>
            </a:xfrm>
            <a:prstGeom prst="rect">
              <a:avLst/>
            </a:prstGeom>
          </p:spPr>
        </p:pic>
        <p:pic>
          <p:nvPicPr>
            <p:cNvPr id="56" name="Image 55"/>
            <p:cNvPicPr>
              <a:picLocks noChangeAspect="1"/>
            </p:cNvPicPr>
            <p:nvPr/>
          </p:nvPicPr>
          <p:blipFill rotWithShape="1">
            <a:blip r:embed="rId4"/>
            <a:srcRect l="72313" r="7205"/>
            <a:stretch/>
          </p:blipFill>
          <p:spPr>
            <a:xfrm>
              <a:off x="7810935" y="1568775"/>
              <a:ext cx="1224136" cy="383529"/>
            </a:xfrm>
            <a:prstGeom prst="rect">
              <a:avLst/>
            </a:prstGeom>
          </p:spPr>
        </p:pic>
        <p:pic>
          <p:nvPicPr>
            <p:cNvPr id="57" name="Image 56"/>
            <p:cNvPicPr>
              <a:picLocks noChangeAspect="1"/>
            </p:cNvPicPr>
            <p:nvPr/>
          </p:nvPicPr>
          <p:blipFill rotWithShape="1">
            <a:blip r:embed="rId5"/>
            <a:srcRect l="69763" r="9755" b="1170"/>
            <a:stretch/>
          </p:blipFill>
          <p:spPr>
            <a:xfrm>
              <a:off x="7810934" y="2071859"/>
              <a:ext cx="1224137" cy="351637"/>
            </a:xfrm>
            <a:prstGeom prst="rect">
              <a:avLst/>
            </a:prstGeom>
          </p:spPr>
        </p:pic>
        <p:sp>
          <p:nvSpPr>
            <p:cNvPr id="60" name="Rectangle 59"/>
            <p:cNvSpPr/>
            <p:nvPr/>
          </p:nvSpPr>
          <p:spPr>
            <a:xfrm>
              <a:off x="5506678" y="1563638"/>
              <a:ext cx="577490" cy="859858"/>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61" name="ZoneTexte 60"/>
            <p:cNvSpPr txBox="1"/>
            <p:nvPr/>
          </p:nvSpPr>
          <p:spPr>
            <a:xfrm>
              <a:off x="5544108" y="1643778"/>
              <a:ext cx="504056" cy="215444"/>
            </a:xfrm>
            <a:prstGeom prst="rect">
              <a:avLst/>
            </a:prstGeom>
            <a:noFill/>
          </p:spPr>
          <p:txBody>
            <a:bodyPr wrap="square" rtlCol="0">
              <a:spAutoFit/>
            </a:bodyPr>
            <a:lstStyle/>
            <a:p>
              <a:pPr algn="ctr"/>
              <a:r>
                <a:rPr lang="fr-FR" sz="800" b="1" dirty="0">
                  <a:solidFill>
                    <a:prstClr val="black"/>
                  </a:solidFill>
                </a:rPr>
                <a:t>GWP</a:t>
              </a:r>
            </a:p>
          </p:txBody>
        </p:sp>
        <p:sp>
          <p:nvSpPr>
            <p:cNvPr id="63" name="ZoneTexte 62"/>
            <p:cNvSpPr txBox="1"/>
            <p:nvPr/>
          </p:nvSpPr>
          <p:spPr>
            <a:xfrm>
              <a:off x="5544942" y="2083660"/>
              <a:ext cx="504056" cy="159259"/>
            </a:xfrm>
            <a:prstGeom prst="rect">
              <a:avLst/>
            </a:prstGeom>
            <a:solidFill>
              <a:schemeClr val="bg1"/>
            </a:solidFill>
          </p:spPr>
          <p:txBody>
            <a:bodyPr wrap="square" rtlCol="0">
              <a:spAutoFit/>
            </a:bodyPr>
            <a:lstStyle/>
            <a:p>
              <a:pPr algn="ctr"/>
              <a:r>
                <a:rPr lang="fr-FR" sz="700" b="1" dirty="0">
                  <a:solidFill>
                    <a:prstClr val="black"/>
                  </a:solidFill>
                </a:rPr>
                <a:t>1</a:t>
              </a:r>
            </a:p>
          </p:txBody>
        </p:sp>
      </p:grpSp>
      <p:sp>
        <p:nvSpPr>
          <p:cNvPr id="24" name="Rectangle 23"/>
          <p:cNvSpPr/>
          <p:nvPr/>
        </p:nvSpPr>
        <p:spPr>
          <a:xfrm>
            <a:off x="3055674" y="4769611"/>
            <a:ext cx="5979396" cy="246221"/>
          </a:xfrm>
          <a:prstGeom prst="rect">
            <a:avLst/>
          </a:prstGeom>
          <a:noFill/>
        </p:spPr>
        <p:txBody>
          <a:bodyPr wrap="square">
            <a:spAutoFit/>
          </a:bodyPr>
          <a:lstStyle/>
          <a:p>
            <a:pPr marL="228600" indent="-228600" algn="r">
              <a:buAutoNum type="arabicParenBoth"/>
            </a:pPr>
            <a:r>
              <a:rPr lang="fr-FR" sz="500" i="1" dirty="0">
                <a:solidFill>
                  <a:schemeClr val="tx1">
                    <a:lumMod val="50000"/>
                    <a:lumOff val="50000"/>
                  </a:schemeClr>
                </a:solidFill>
              </a:rPr>
              <a:t>LOAEL : Concentration la plus faible à laquelle un effet toxicologique ou physiologique a été observé chez l’homme.</a:t>
            </a:r>
          </a:p>
          <a:p>
            <a:pPr marL="228600" indent="-228600" algn="r">
              <a:buAutoNum type="arabicParenBoth"/>
            </a:pPr>
            <a:r>
              <a:rPr lang="fr-FR" sz="500" i="1" dirty="0">
                <a:solidFill>
                  <a:schemeClr val="tx1">
                    <a:lumMod val="50000"/>
                    <a:lumOff val="50000"/>
                  </a:schemeClr>
                </a:solidFill>
              </a:rPr>
              <a:t>NOAEL : Concentration la plus élevée à laquelle aucun effet toxicologique ou physiologique n’a été observé chez l’homme.</a:t>
            </a:r>
          </a:p>
        </p:txBody>
      </p:sp>
      <p:sp>
        <p:nvSpPr>
          <p:cNvPr id="4" name="Espace réservé du numéro de diapositive 3">
            <a:extLst>
              <a:ext uri="{FF2B5EF4-FFF2-40B4-BE49-F238E27FC236}">
                <a16:creationId xmlns:a16="http://schemas.microsoft.com/office/drawing/2014/main" id="{8951DA5D-D8E9-FA51-4706-A1B881019121}"/>
              </a:ext>
            </a:extLst>
          </p:cNvPr>
          <p:cNvSpPr>
            <a:spLocks noGrp="1"/>
          </p:cNvSpPr>
          <p:nvPr>
            <p:ph type="sldNum" sz="quarter" idx="4"/>
          </p:nvPr>
        </p:nvSpPr>
        <p:spPr/>
        <p:txBody>
          <a:bodyPr/>
          <a:lstStyle/>
          <a:p>
            <a:fld id="{BE375096-6367-4A46-9B35-1C341654C780}" type="slidenum">
              <a:rPr lang="en-US" smtClean="0"/>
              <a:pPr/>
              <a:t>14</a:t>
            </a:fld>
            <a:endParaRPr lang="en-US" dirty="0"/>
          </a:p>
        </p:txBody>
      </p:sp>
      <p:sp>
        <p:nvSpPr>
          <p:cNvPr id="5" name="Rectangle 4">
            <a:extLst>
              <a:ext uri="{FF2B5EF4-FFF2-40B4-BE49-F238E27FC236}">
                <a16:creationId xmlns:a16="http://schemas.microsoft.com/office/drawing/2014/main" id="{0E49CA8A-6C0A-7222-B554-171656D7B41B}"/>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rgbClr val="00A0E4"/>
                </a:solidFill>
                <a:latin typeface="Arial"/>
              </a:rPr>
              <a:t>FK5-1-12</a:t>
            </a:r>
            <a:endParaRPr kumimoji="0" lang="fr-FR" sz="1400" b="1" i="0" u="none" strike="noStrike" kern="1200" cap="none" spc="0" normalizeH="0" noProof="0" dirty="0">
              <a:ln>
                <a:noFill/>
              </a:ln>
              <a:solidFill>
                <a:srgbClr val="00A0E4"/>
              </a:solidFill>
              <a:effectLst/>
              <a:uLnTx/>
              <a:uFillTx/>
              <a:latin typeface="Arial"/>
              <a:ea typeface="+mn-ea"/>
              <a:cs typeface="+mn-cs"/>
            </a:endParaRPr>
          </a:p>
        </p:txBody>
      </p:sp>
      <p:pic>
        <p:nvPicPr>
          <p:cNvPr id="12" name="Image 11" descr="Une image contenant intérieur, rouge, plusieurs&#10;&#10;Description générée automatiquement">
            <a:extLst>
              <a:ext uri="{FF2B5EF4-FFF2-40B4-BE49-F238E27FC236}">
                <a16:creationId xmlns:a16="http://schemas.microsoft.com/office/drawing/2014/main" id="{5DB4188D-048F-DA24-5BEA-D8CACC56DBDD}"/>
              </a:ext>
            </a:extLst>
          </p:cNvPr>
          <p:cNvPicPr>
            <a:picLocks noChangeAspect="1"/>
          </p:cNvPicPr>
          <p:nvPr/>
        </p:nvPicPr>
        <p:blipFill rotWithShape="1">
          <a:blip r:embed="rId6">
            <a:extLst>
              <a:ext uri="{28A0092B-C50C-407E-A947-70E740481C1C}">
                <a14:useLocalDpi xmlns:a14="http://schemas.microsoft.com/office/drawing/2010/main" val="0"/>
              </a:ext>
            </a:extLst>
          </a:blip>
          <a:srcRect t="11658"/>
          <a:stretch/>
        </p:blipFill>
        <p:spPr>
          <a:xfrm>
            <a:off x="221284" y="1161203"/>
            <a:ext cx="1369550" cy="1150488"/>
          </a:xfrm>
          <a:prstGeom prst="rect">
            <a:avLst/>
          </a:prstGeom>
        </p:spPr>
      </p:pic>
      <p:pic>
        <p:nvPicPr>
          <p:cNvPr id="16" name="Image 15" descr="Une image contenant intérieur, rouge&#10;&#10;Description générée automatiquement">
            <a:extLst>
              <a:ext uri="{FF2B5EF4-FFF2-40B4-BE49-F238E27FC236}">
                <a16:creationId xmlns:a16="http://schemas.microsoft.com/office/drawing/2014/main" id="{214AA561-9C8C-0360-3376-AB5D404A32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1284" y="2361890"/>
            <a:ext cx="1011101" cy="1156235"/>
          </a:xfrm>
          <a:prstGeom prst="rect">
            <a:avLst/>
          </a:prstGeom>
        </p:spPr>
      </p:pic>
    </p:spTree>
    <p:extLst>
      <p:ext uri="{BB962C8B-B14F-4D97-AF65-F5344CB8AC3E}">
        <p14:creationId xmlns:p14="http://schemas.microsoft.com/office/powerpoint/2010/main" val="2609214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agents extincteurs</a:t>
            </a:r>
          </a:p>
        </p:txBody>
      </p:sp>
      <p:graphicFrame>
        <p:nvGraphicFramePr>
          <p:cNvPr id="70" name="Tableau 69"/>
          <p:cNvGraphicFramePr>
            <a:graphicFrameLocks noGrp="1"/>
          </p:cNvGraphicFramePr>
          <p:nvPr>
            <p:extLst>
              <p:ext uri="{D42A27DB-BD31-4B8C-83A1-F6EECF244321}">
                <p14:modId xmlns:p14="http://schemas.microsoft.com/office/powerpoint/2010/main" val="1288606159"/>
              </p:ext>
            </p:extLst>
          </p:nvPr>
        </p:nvGraphicFramePr>
        <p:xfrm>
          <a:off x="3045765" y="3098144"/>
          <a:ext cx="5976663" cy="1417822"/>
        </p:xfrm>
        <a:graphic>
          <a:graphicData uri="http://schemas.openxmlformats.org/drawingml/2006/table">
            <a:tbl>
              <a:tblPr firstRow="1" bandRow="1">
                <a:tableStyleId>{5C22544A-7EE6-4342-B048-85BDC9FD1C3A}</a:tableStyleId>
              </a:tblPr>
              <a:tblGrid>
                <a:gridCol w="3063768">
                  <a:extLst>
                    <a:ext uri="{9D8B030D-6E8A-4147-A177-3AD203B41FA5}">
                      <a16:colId xmlns:a16="http://schemas.microsoft.com/office/drawing/2014/main" val="20000"/>
                    </a:ext>
                  </a:extLst>
                </a:gridCol>
                <a:gridCol w="2912895">
                  <a:extLst>
                    <a:ext uri="{9D8B030D-6E8A-4147-A177-3AD203B41FA5}">
                      <a16:colId xmlns:a16="http://schemas.microsoft.com/office/drawing/2014/main" val="20001"/>
                    </a:ext>
                  </a:extLst>
                </a:gridCol>
              </a:tblGrid>
              <a:tr h="221212">
                <a:tc gridSpan="2">
                  <a:txBody>
                    <a:bodyPr/>
                    <a:lstStyle/>
                    <a:p>
                      <a:pPr algn="ctr"/>
                      <a:r>
                        <a:rPr lang="fr-FR" sz="800" b="0" dirty="0">
                          <a:solidFill>
                            <a:schemeClr val="tx1"/>
                          </a:solidFill>
                          <a:latin typeface="+mj-lt"/>
                        </a:rPr>
                        <a:t>Depuis avril 2011:  </a:t>
                      </a:r>
                    </a:p>
                    <a:p>
                      <a:pPr algn="ctr"/>
                      <a:r>
                        <a:rPr lang="fr-FR" sz="800" b="0" dirty="0">
                          <a:solidFill>
                            <a:schemeClr val="tx1"/>
                          </a:solidFill>
                          <a:latin typeface="+mj-lt"/>
                        </a:rPr>
                        <a:t>obligations de certifications des entreprises et techniciens pour la vérification des installations contenant des CFC</a:t>
                      </a:r>
                    </a:p>
                  </a:txBody>
                  <a:tcPr>
                    <a:solidFill>
                      <a:schemeClr val="accent1">
                        <a:lumMod val="20000"/>
                        <a:lumOff val="80000"/>
                      </a:schemeClr>
                    </a:solidFill>
                  </a:tcPr>
                </a:tc>
                <a:tc hMerge="1">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fr-FR" sz="800" b="0" i="0" u="none" strike="noStrike" cap="none" normalizeH="0" baseline="0" dirty="0">
                        <a:ln>
                          <a:noFill/>
                        </a:ln>
                        <a:solidFill>
                          <a:schemeClr val="tx1"/>
                        </a:solidFill>
                        <a:effectLst/>
                        <a:latin typeface="+mj-lt"/>
                      </a:endParaRPr>
                    </a:p>
                  </a:txBody>
                  <a:tcPr horzOverflow="overflow">
                    <a:solidFill>
                      <a:schemeClr val="bg1">
                        <a:lumMod val="85000"/>
                      </a:schemeClr>
                    </a:solidFill>
                  </a:tcPr>
                </a:tc>
                <a:extLst>
                  <a:ext uri="{0D108BD9-81ED-4DB2-BD59-A6C34878D82A}">
                    <a16:rowId xmlns:a16="http://schemas.microsoft.com/office/drawing/2014/main" val="10000"/>
                  </a:ext>
                </a:extLst>
              </a:tr>
              <a:tr h="221212">
                <a:tc>
                  <a:txBody>
                    <a:bodyPr/>
                    <a:lstStyle/>
                    <a:p>
                      <a:pPr algn="ctr"/>
                      <a:r>
                        <a:rPr lang="fr-FR" sz="800" b="0" dirty="0">
                          <a:solidFill>
                            <a:schemeClr val="tx1"/>
                          </a:solidFill>
                          <a:latin typeface="+mj-lt"/>
                        </a:rPr>
                        <a:t>Quantité installée de gaz en tonnes équivalent C0</a:t>
                      </a:r>
                      <a:r>
                        <a:rPr lang="fr-FR" sz="800" b="0" baseline="-25000" dirty="0">
                          <a:solidFill>
                            <a:schemeClr val="tx1"/>
                          </a:solidFill>
                          <a:latin typeface="+mj-lt"/>
                        </a:rPr>
                        <a:t>²</a:t>
                      </a:r>
                      <a:r>
                        <a:rPr lang="fr-FR" sz="800" b="0" dirty="0">
                          <a:solidFill>
                            <a:schemeClr val="tx1"/>
                          </a:solidFill>
                          <a:latin typeface="+mj-lt"/>
                        </a:rPr>
                        <a:t> </a:t>
                      </a:r>
                    </a:p>
                  </a:txBody>
                  <a:tcPr>
                    <a:solidFill>
                      <a:schemeClr val="accent1">
                        <a:lumMod val="20000"/>
                        <a:lumOff val="80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800" b="0" i="0" u="none" strike="noStrike" cap="none" normalizeH="0" baseline="0" dirty="0">
                          <a:ln>
                            <a:noFill/>
                          </a:ln>
                          <a:solidFill>
                            <a:schemeClr val="tx1"/>
                          </a:solidFill>
                          <a:effectLst/>
                          <a:latin typeface="+mj-lt"/>
                        </a:rPr>
                        <a:t>Périodicité des visites ( contrôle des fuites)</a:t>
                      </a:r>
                    </a:p>
                  </a:txBody>
                  <a:tcPr horzOverflow="overflow">
                    <a:solidFill>
                      <a:schemeClr val="accent1">
                        <a:lumMod val="20000"/>
                        <a:lumOff val="80000"/>
                      </a:schemeClr>
                    </a:solidFill>
                  </a:tcPr>
                </a:tc>
                <a:extLst>
                  <a:ext uri="{0D108BD9-81ED-4DB2-BD59-A6C34878D82A}">
                    <a16:rowId xmlns:a16="http://schemas.microsoft.com/office/drawing/2014/main" val="10001"/>
                  </a:ext>
                </a:extLst>
              </a:tr>
              <a:tr h="127890">
                <a:tc>
                  <a:txBody>
                    <a:bodyPr/>
                    <a:lstStyle/>
                    <a:p>
                      <a:pPr algn="ctr"/>
                      <a:endParaRPr lang="fr-FR" sz="200" b="1" dirty="0">
                        <a:solidFill>
                          <a:schemeClr val="tx1"/>
                        </a:solidFill>
                        <a:latin typeface="+mj-lt"/>
                      </a:endParaRPr>
                    </a:p>
                  </a:txBody>
                  <a:tcP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fr-FR" sz="200" b="1" i="0" u="none" strike="noStrike" cap="none" normalizeH="0" baseline="0" dirty="0">
                        <a:ln>
                          <a:noFill/>
                        </a:ln>
                        <a:solidFill>
                          <a:schemeClr val="tx1"/>
                        </a:solidFill>
                        <a:effectLst/>
                        <a:latin typeface="+mj-lt"/>
                      </a:endParaRPr>
                    </a:p>
                  </a:txBody>
                  <a:tcPr horzOverflow="overflow">
                    <a:solidFill>
                      <a:schemeClr val="bg1"/>
                    </a:solidFill>
                  </a:tcPr>
                </a:tc>
                <a:extLst>
                  <a:ext uri="{0D108BD9-81ED-4DB2-BD59-A6C34878D82A}">
                    <a16:rowId xmlns:a16="http://schemas.microsoft.com/office/drawing/2014/main" val="10002"/>
                  </a:ext>
                </a:extLst>
              </a:tr>
              <a:tr h="2654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800" b="0" i="0" u="none" strike="noStrike" cap="none" normalizeH="0" baseline="0" dirty="0">
                          <a:ln>
                            <a:noFill/>
                          </a:ln>
                          <a:solidFill>
                            <a:schemeClr val="tx1"/>
                          </a:solidFill>
                          <a:effectLst/>
                          <a:latin typeface="+mj-lt"/>
                        </a:rPr>
                        <a:t>De 5 T à 50 T</a:t>
                      </a:r>
                      <a:endParaRPr kumimoji="0" lang="fr-FR" sz="800" b="0" i="0" u="none" strike="noStrike" cap="none" normalizeH="0" baseline="-25000" dirty="0">
                        <a:ln>
                          <a:noFill/>
                        </a:ln>
                        <a:solidFill>
                          <a:schemeClr val="tx1"/>
                        </a:solidFill>
                        <a:effectLst/>
                        <a:latin typeface="+mj-lt"/>
                      </a:endParaRPr>
                    </a:p>
                  </a:txBody>
                  <a:tcPr horzOverflow="overflow">
                    <a:solidFill>
                      <a:schemeClr val="accent6">
                        <a:lumMod val="20000"/>
                        <a:lumOff val="80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800" b="0" i="0" u="none" strike="noStrike" cap="none" normalizeH="0" baseline="0" dirty="0">
                          <a:ln>
                            <a:noFill/>
                          </a:ln>
                          <a:solidFill>
                            <a:schemeClr val="tx1"/>
                          </a:solidFill>
                          <a:effectLst/>
                          <a:latin typeface="+mj-lt"/>
                        </a:rPr>
                        <a:t>annuel </a:t>
                      </a:r>
                    </a:p>
                  </a:txBody>
                  <a:tcPr horzOverflow="overflow">
                    <a:solidFill>
                      <a:schemeClr val="accent6">
                        <a:lumMod val="20000"/>
                        <a:lumOff val="80000"/>
                      </a:schemeClr>
                    </a:solidFill>
                  </a:tcPr>
                </a:tc>
                <a:extLst>
                  <a:ext uri="{0D108BD9-81ED-4DB2-BD59-A6C34878D82A}">
                    <a16:rowId xmlns:a16="http://schemas.microsoft.com/office/drawing/2014/main" val="10003"/>
                  </a:ext>
                </a:extLst>
              </a:tr>
              <a:tr h="254640">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800" b="0" i="0" u="none" strike="noStrike" cap="none" normalizeH="0" baseline="0" dirty="0">
                          <a:ln>
                            <a:noFill/>
                          </a:ln>
                          <a:solidFill>
                            <a:schemeClr val="tx1"/>
                          </a:solidFill>
                          <a:effectLst/>
                          <a:latin typeface="+mj-lt"/>
                        </a:rPr>
                        <a:t>De 50 T à </a:t>
                      </a:r>
                      <a:r>
                        <a:rPr kumimoji="0" lang="fr-FR" sz="800" b="0" i="0" u="sng" strike="noStrike" cap="none" normalizeH="0" baseline="0" dirty="0">
                          <a:ln>
                            <a:noFill/>
                          </a:ln>
                          <a:solidFill>
                            <a:schemeClr val="tx1"/>
                          </a:solidFill>
                          <a:effectLst/>
                          <a:latin typeface="+mj-lt"/>
                        </a:rPr>
                        <a:t>&lt;</a:t>
                      </a:r>
                      <a:r>
                        <a:rPr kumimoji="0" lang="fr-FR" sz="800" b="0" i="0" u="none" strike="noStrike" cap="none" normalizeH="0" baseline="0" dirty="0">
                          <a:ln>
                            <a:noFill/>
                          </a:ln>
                          <a:solidFill>
                            <a:schemeClr val="tx1"/>
                          </a:solidFill>
                          <a:effectLst/>
                          <a:latin typeface="+mj-lt"/>
                        </a:rPr>
                        <a:t> 500 T </a:t>
                      </a:r>
                      <a:endParaRPr kumimoji="0" lang="fr-FR" sz="800" b="0" i="0" u="none" strike="noStrike" cap="none" normalizeH="0" baseline="-25000" dirty="0">
                        <a:ln>
                          <a:noFill/>
                        </a:ln>
                        <a:solidFill>
                          <a:schemeClr val="tx1"/>
                        </a:solidFill>
                        <a:effectLst/>
                        <a:latin typeface="+mj-lt"/>
                      </a:endParaRPr>
                    </a:p>
                  </a:txBody>
                  <a:tcPr horzOverflow="overflow">
                    <a:solidFill>
                      <a:schemeClr val="accent6">
                        <a:lumMod val="40000"/>
                        <a:lumOff val="60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fr-FR" sz="800" b="0" i="0" u="none" strike="noStrike" cap="none" normalizeH="0" baseline="0" dirty="0">
                          <a:ln>
                            <a:noFill/>
                          </a:ln>
                          <a:solidFill>
                            <a:schemeClr val="tx1"/>
                          </a:solidFill>
                          <a:effectLst/>
                          <a:latin typeface="+mj-lt"/>
                        </a:rPr>
                        <a:t>semestriel </a:t>
                      </a:r>
                    </a:p>
                  </a:txBody>
                  <a:tcPr horzOverflow="overflow">
                    <a:solidFill>
                      <a:schemeClr val="accent6">
                        <a:lumMod val="40000"/>
                        <a:lumOff val="60000"/>
                      </a:schemeClr>
                    </a:solidFill>
                  </a:tcPr>
                </a:tc>
                <a:extLst>
                  <a:ext uri="{0D108BD9-81ED-4DB2-BD59-A6C34878D82A}">
                    <a16:rowId xmlns:a16="http://schemas.microsoft.com/office/drawing/2014/main" val="10004"/>
                  </a:ext>
                </a:extLst>
              </a:tr>
              <a:tr h="138542">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fr-FR" sz="800" b="0" i="0" u="none" strike="noStrike" cap="none" normalizeH="0" baseline="0" dirty="0">
                          <a:ln>
                            <a:noFill/>
                          </a:ln>
                          <a:solidFill>
                            <a:schemeClr val="tx1"/>
                          </a:solidFill>
                          <a:effectLst/>
                          <a:latin typeface="+mj-lt"/>
                        </a:rPr>
                        <a:t>&gt; 500 T</a:t>
                      </a:r>
                      <a:endParaRPr kumimoji="0" lang="fr-FR" sz="800" b="0" i="0" u="none" strike="noStrike" cap="none" normalizeH="0" baseline="-25000" dirty="0">
                        <a:ln>
                          <a:noFill/>
                        </a:ln>
                        <a:solidFill>
                          <a:schemeClr val="tx1"/>
                        </a:solidFill>
                        <a:effectLst/>
                        <a:latin typeface="+mj-lt"/>
                      </a:endParaRPr>
                    </a:p>
                  </a:txBody>
                  <a:tcPr horzOverflow="overflow">
                    <a:solidFill>
                      <a:schemeClr val="accent6">
                        <a:lumMod val="60000"/>
                        <a:lumOff val="40000"/>
                      </a:schemeClr>
                    </a:solidFill>
                  </a:tcPr>
                </a:tc>
                <a:tc>
                  <a:txBody>
                    <a:bodyPr/>
                    <a:lstStyle>
                      <a:lvl1pPr marL="0" algn="l" defTabSz="914400" rtl="0" eaLnBrk="1" latinLnBrk="0" hangingPunct="1">
                        <a:defRPr sz="1800" kern="1200">
                          <a:solidFill>
                            <a:schemeClr val="tx1"/>
                          </a:solidFill>
                          <a:latin typeface="Arial"/>
                        </a:defRPr>
                      </a:lvl1pPr>
                      <a:lvl2pPr marL="457200" algn="l" defTabSz="914400" rtl="0" eaLnBrk="1" latinLnBrk="0" hangingPunct="1">
                        <a:defRPr sz="1800" kern="1200">
                          <a:solidFill>
                            <a:schemeClr val="tx1"/>
                          </a:solidFill>
                          <a:latin typeface="Arial"/>
                        </a:defRPr>
                      </a:lvl2pPr>
                      <a:lvl3pPr marL="914400" algn="l" defTabSz="914400" rtl="0" eaLnBrk="1" latinLnBrk="0" hangingPunct="1">
                        <a:defRPr sz="1800" kern="1200">
                          <a:solidFill>
                            <a:schemeClr val="tx1"/>
                          </a:solidFill>
                          <a:latin typeface="Arial"/>
                        </a:defRPr>
                      </a:lvl3pPr>
                      <a:lvl4pPr marL="1371600" algn="l" defTabSz="914400" rtl="0" eaLnBrk="1" latinLnBrk="0" hangingPunct="1">
                        <a:defRPr sz="1800" kern="1200">
                          <a:solidFill>
                            <a:schemeClr val="tx1"/>
                          </a:solidFill>
                          <a:latin typeface="Arial"/>
                        </a:defRPr>
                      </a:lvl4pPr>
                      <a:lvl5pPr marL="1828800" algn="l" defTabSz="914400" rtl="0" eaLnBrk="1" latinLnBrk="0" hangingPunct="1">
                        <a:defRPr sz="1800" kern="1200">
                          <a:solidFill>
                            <a:schemeClr val="tx1"/>
                          </a:solidFill>
                          <a:latin typeface="Arial"/>
                        </a:defRPr>
                      </a:lvl5pPr>
                      <a:lvl6pPr marL="2286000" algn="l" defTabSz="914400" rtl="0" eaLnBrk="1" latinLnBrk="0" hangingPunct="1">
                        <a:defRPr sz="1800" kern="1200">
                          <a:solidFill>
                            <a:schemeClr val="tx1"/>
                          </a:solidFill>
                          <a:latin typeface="Arial"/>
                        </a:defRPr>
                      </a:lvl6pPr>
                      <a:lvl7pPr marL="2743200" algn="l" defTabSz="914400" rtl="0" eaLnBrk="1" latinLnBrk="0" hangingPunct="1">
                        <a:defRPr sz="1800" kern="1200">
                          <a:solidFill>
                            <a:schemeClr val="tx1"/>
                          </a:solidFill>
                          <a:latin typeface="Arial"/>
                        </a:defRPr>
                      </a:lvl7pPr>
                      <a:lvl8pPr marL="3200400" algn="l" defTabSz="914400" rtl="0" eaLnBrk="1" latinLnBrk="0" hangingPunct="1">
                        <a:defRPr sz="1800" kern="1200">
                          <a:solidFill>
                            <a:schemeClr val="tx1"/>
                          </a:solidFill>
                          <a:latin typeface="Arial"/>
                        </a:defRPr>
                      </a:lvl8pPr>
                      <a:lvl9pPr marL="3657600" algn="l" defTabSz="914400" rtl="0" eaLnBrk="1" latinLnBrk="0" hangingPunct="1">
                        <a:defRPr sz="1800" kern="1200">
                          <a:solidFill>
                            <a:schemeClr val="tx1"/>
                          </a:solidFill>
                          <a:latin typeface="Arial"/>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fr-FR" sz="800" b="0" i="0" u="none" strike="noStrike" cap="none" normalizeH="0" baseline="0" dirty="0">
                          <a:ln>
                            <a:noFill/>
                          </a:ln>
                          <a:solidFill>
                            <a:schemeClr val="tx1"/>
                          </a:solidFill>
                          <a:effectLst/>
                          <a:latin typeface="+mj-lt"/>
                        </a:rPr>
                        <a:t>trimestriel</a:t>
                      </a:r>
                    </a:p>
                  </a:txBody>
                  <a:tcPr horzOverflow="overflow">
                    <a:solidFill>
                      <a:schemeClr val="accent6">
                        <a:lumMod val="60000"/>
                        <a:lumOff val="40000"/>
                      </a:schemeClr>
                    </a:solidFill>
                  </a:tcPr>
                </a:tc>
                <a:extLst>
                  <a:ext uri="{0D108BD9-81ED-4DB2-BD59-A6C34878D82A}">
                    <a16:rowId xmlns:a16="http://schemas.microsoft.com/office/drawing/2014/main" val="10005"/>
                  </a:ext>
                </a:extLst>
              </a:tr>
            </a:tbl>
          </a:graphicData>
        </a:graphic>
      </p:graphicFrame>
      <p:sp>
        <p:nvSpPr>
          <p:cNvPr id="5" name="Espace réservé du numéro de diapositive 4">
            <a:extLst>
              <a:ext uri="{FF2B5EF4-FFF2-40B4-BE49-F238E27FC236}">
                <a16:creationId xmlns:a16="http://schemas.microsoft.com/office/drawing/2014/main" id="{1A8D3CBA-D107-A107-7F53-6FAF96B047EE}"/>
              </a:ext>
            </a:extLst>
          </p:cNvPr>
          <p:cNvSpPr>
            <a:spLocks noGrp="1"/>
          </p:cNvSpPr>
          <p:nvPr>
            <p:ph type="sldNum" sz="quarter" idx="4"/>
          </p:nvPr>
        </p:nvSpPr>
        <p:spPr/>
        <p:txBody>
          <a:bodyPr/>
          <a:lstStyle/>
          <a:p>
            <a:fld id="{BE375096-6367-4A46-9B35-1C341654C780}" type="slidenum">
              <a:rPr lang="en-US" smtClean="0"/>
              <a:pPr/>
              <a:t>15</a:t>
            </a:fld>
            <a:endParaRPr lang="en-US" dirty="0"/>
          </a:p>
        </p:txBody>
      </p:sp>
      <p:sp>
        <p:nvSpPr>
          <p:cNvPr id="6" name="Rectangle 5">
            <a:extLst>
              <a:ext uri="{FF2B5EF4-FFF2-40B4-BE49-F238E27FC236}">
                <a16:creationId xmlns:a16="http://schemas.microsoft.com/office/drawing/2014/main" id="{58B3B0D4-1E01-4701-0BA2-3E7606ED0ACB}"/>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HFC23 (FE 13</a:t>
            </a:r>
            <a:r>
              <a:rPr kumimoji="0" lang="fr-FR" sz="1400" b="1" i="0" u="none" strike="noStrike" kern="1200" cap="none" spc="0" normalizeH="0" baseline="30000" noProof="0" dirty="0">
                <a:ln>
                  <a:noFill/>
                </a:ln>
                <a:solidFill>
                  <a:srgbClr val="00A0E4"/>
                </a:solidFill>
                <a:effectLst/>
                <a:uLnTx/>
                <a:uFillTx/>
                <a:latin typeface="Arial"/>
                <a:ea typeface="+mn-ea"/>
                <a:cs typeface="+mn-cs"/>
              </a:rPr>
              <a:t>®</a:t>
            </a:r>
            <a:r>
              <a:rPr kumimoji="0" lang="fr-FR" sz="1400" b="1" i="0" u="none" strike="noStrike" kern="1200" cap="none" spc="0" normalizeH="0" noProof="0" dirty="0">
                <a:ln>
                  <a:noFill/>
                </a:ln>
                <a:solidFill>
                  <a:srgbClr val="00A0E4"/>
                </a:solidFill>
                <a:effectLst/>
                <a:uLnTx/>
                <a:uFillTx/>
                <a:latin typeface="Arial"/>
                <a:ea typeface="+mn-ea"/>
                <a:cs typeface="+mn-cs"/>
              </a:rPr>
              <a:t>), HFC227eaaz (FM 200</a:t>
            </a:r>
            <a:r>
              <a:rPr kumimoji="0" lang="fr-FR" sz="1400" b="1" i="0" u="none" strike="noStrike" kern="1200" cap="none" spc="0" normalizeH="0" baseline="30000" noProof="0" dirty="0">
                <a:ln>
                  <a:noFill/>
                </a:ln>
                <a:solidFill>
                  <a:srgbClr val="00A0E4"/>
                </a:solidFill>
                <a:effectLst/>
                <a:uLnTx/>
                <a:uFillTx/>
                <a:latin typeface="Arial"/>
                <a:ea typeface="+mn-ea"/>
                <a:cs typeface="+mn-cs"/>
              </a:rPr>
              <a:t>®</a:t>
            </a:r>
            <a:r>
              <a:rPr kumimoji="0" lang="fr-FR" sz="1400" b="1" i="0" u="none" strike="noStrike" kern="1200" cap="none" spc="0" normalizeH="0" noProof="0" dirty="0">
                <a:ln>
                  <a:noFill/>
                </a:ln>
                <a:solidFill>
                  <a:srgbClr val="00A0E4"/>
                </a:solidFill>
                <a:effectLst/>
                <a:uLnTx/>
                <a:uFillTx/>
                <a:latin typeface="Arial"/>
                <a:ea typeface="+mn-ea"/>
                <a:cs typeface="+mn-cs"/>
              </a:rPr>
              <a:t>)</a:t>
            </a:r>
          </a:p>
        </p:txBody>
      </p:sp>
      <p:grpSp>
        <p:nvGrpSpPr>
          <p:cNvPr id="8" name="Groupe 7">
            <a:extLst>
              <a:ext uri="{FF2B5EF4-FFF2-40B4-BE49-F238E27FC236}">
                <a16:creationId xmlns:a16="http://schemas.microsoft.com/office/drawing/2014/main" id="{1068E0AC-1C11-7DB1-F884-6DBA68601F4F}"/>
              </a:ext>
            </a:extLst>
          </p:cNvPr>
          <p:cNvGrpSpPr/>
          <p:nvPr/>
        </p:nvGrpSpPr>
        <p:grpSpPr>
          <a:xfrm>
            <a:off x="182718" y="1161203"/>
            <a:ext cx="8852353" cy="3388012"/>
            <a:chOff x="182718" y="1487994"/>
            <a:chExt cx="8852353" cy="3388012"/>
          </a:xfrm>
        </p:grpSpPr>
        <p:pic>
          <p:nvPicPr>
            <p:cNvPr id="12" name="Image 11">
              <a:extLst>
                <a:ext uri="{FF2B5EF4-FFF2-40B4-BE49-F238E27FC236}">
                  <a16:creationId xmlns:a16="http://schemas.microsoft.com/office/drawing/2014/main" id="{B85339EB-8D85-E348-29E8-6C084AB9DB5B}"/>
                </a:ext>
              </a:extLst>
            </p:cNvPr>
            <p:cNvPicPr>
              <a:picLocks noChangeAspect="1"/>
            </p:cNvPicPr>
            <p:nvPr/>
          </p:nvPicPr>
          <p:blipFill rotWithShape="1">
            <a:blip r:embed="rId2"/>
            <a:srcRect l="7586" t="7554" r="9202" b="43568"/>
            <a:stretch/>
          </p:blipFill>
          <p:spPr>
            <a:xfrm>
              <a:off x="182718" y="1487994"/>
              <a:ext cx="2087144" cy="1584510"/>
            </a:xfrm>
            <a:prstGeom prst="rect">
              <a:avLst/>
            </a:prstGeom>
            <a:effectLst>
              <a:outerShdw blurRad="63500" sx="102000" sy="102000" algn="ctr" rotWithShape="0">
                <a:prstClr val="black">
                  <a:alpha val="40000"/>
                </a:prstClr>
              </a:outerShdw>
            </a:effectLst>
          </p:spPr>
        </p:pic>
        <p:sp>
          <p:nvSpPr>
            <p:cNvPr id="47" name="Explosion 1 46"/>
            <p:cNvSpPr/>
            <p:nvPr/>
          </p:nvSpPr>
          <p:spPr>
            <a:xfrm>
              <a:off x="2732707" y="2550282"/>
              <a:ext cx="309377" cy="265599"/>
            </a:xfrm>
            <a:prstGeom prst="irregularSeal1">
              <a:avLst/>
            </a:prstGeom>
            <a:solidFill>
              <a:srgbClr val="FFC000"/>
            </a:solidFill>
            <a:ln w="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1" name="Rectangle 10"/>
            <p:cNvSpPr/>
            <p:nvPr/>
          </p:nvSpPr>
          <p:spPr>
            <a:xfrm>
              <a:off x="274290" y="1860893"/>
              <a:ext cx="2016225" cy="830997"/>
            </a:xfrm>
            <a:prstGeom prst="rect">
              <a:avLst/>
            </a:prstGeom>
            <a:solidFill>
              <a:schemeClr val="bg1">
                <a:lumMod val="95000"/>
              </a:schemeClr>
            </a:solidFill>
          </p:spPr>
          <p:txBody>
            <a:bodyPr wrap="square">
              <a:spAutoFit/>
            </a:bodyPr>
            <a:lstStyle/>
            <a:p>
              <a:pPr lvl="0" algn="ctr" fontAlgn="base">
                <a:spcBef>
                  <a:spcPct val="0"/>
                </a:spcBef>
                <a:spcAft>
                  <a:spcPct val="0"/>
                </a:spcAft>
                <a:defRPr/>
              </a:pPr>
              <a:r>
                <a:rPr lang="fr-FR" sz="800" kern="0" dirty="0">
                  <a:solidFill>
                    <a:schemeClr val="accent5">
                      <a:lumMod val="50000"/>
                    </a:schemeClr>
                  </a:solidFill>
                  <a:cs typeface="Arial" panose="020B0604020202020204" pitchFamily="34" charset="0"/>
                </a:rPr>
                <a:t>Règlement (UE) </a:t>
              </a:r>
            </a:p>
            <a:p>
              <a:pPr lvl="0" algn="ctr" fontAlgn="base">
                <a:spcBef>
                  <a:spcPct val="0"/>
                </a:spcBef>
                <a:spcAft>
                  <a:spcPct val="0"/>
                </a:spcAft>
                <a:defRPr/>
              </a:pPr>
              <a:r>
                <a:rPr lang="fr-FR" sz="800" kern="0" dirty="0">
                  <a:solidFill>
                    <a:schemeClr val="accent5">
                      <a:lumMod val="50000"/>
                    </a:schemeClr>
                  </a:solidFill>
                  <a:cs typeface="Arial" panose="020B0604020202020204" pitchFamily="34" charset="0"/>
                </a:rPr>
                <a:t>n° 517/2014 du 16/04/14 </a:t>
              </a:r>
            </a:p>
            <a:p>
              <a:pPr lvl="0" algn="ctr" fontAlgn="base">
                <a:spcBef>
                  <a:spcPct val="0"/>
                </a:spcBef>
                <a:spcAft>
                  <a:spcPct val="0"/>
                </a:spcAft>
                <a:defRPr/>
              </a:pPr>
              <a:r>
                <a:rPr lang="fr-FR" sz="800" kern="0" dirty="0">
                  <a:solidFill>
                    <a:schemeClr val="accent5">
                      <a:lumMod val="50000"/>
                    </a:schemeClr>
                  </a:solidFill>
                  <a:cs typeface="Arial" panose="020B0604020202020204" pitchFamily="34" charset="0"/>
                </a:rPr>
                <a:t>relatif aux gaz à effet de serre fluorés.</a:t>
              </a:r>
            </a:p>
            <a:p>
              <a:pPr lvl="0" algn="ctr" fontAlgn="base">
                <a:spcBef>
                  <a:spcPct val="0"/>
                </a:spcBef>
                <a:spcAft>
                  <a:spcPct val="0"/>
                </a:spcAft>
                <a:defRPr/>
              </a:pPr>
              <a:endParaRPr lang="fr-FR" sz="800" kern="0" dirty="0">
                <a:solidFill>
                  <a:schemeClr val="accent5">
                    <a:lumMod val="50000"/>
                  </a:schemeClr>
                </a:solidFill>
                <a:cs typeface="Arial" panose="020B0604020202020204" pitchFamily="34" charset="0"/>
              </a:endParaRPr>
            </a:p>
            <a:p>
              <a:pPr lvl="0" algn="ctr" fontAlgn="base">
                <a:spcBef>
                  <a:spcPct val="0"/>
                </a:spcBef>
                <a:spcAft>
                  <a:spcPct val="0"/>
                </a:spcAft>
                <a:defRPr/>
              </a:pPr>
              <a:r>
                <a:rPr lang="fr-FR" sz="800" i="1" kern="0" dirty="0">
                  <a:solidFill>
                    <a:schemeClr val="accent5">
                      <a:lumMod val="50000"/>
                    </a:schemeClr>
                  </a:solidFill>
                  <a:cs typeface="Arial" panose="020B0604020202020204" pitchFamily="34" charset="0"/>
                </a:rPr>
                <a:t>(Annule et remplace les Règlements :        842-2006, 1497-2007, 304-2008)</a:t>
              </a:r>
            </a:p>
          </p:txBody>
        </p:sp>
        <p:grpSp>
          <p:nvGrpSpPr>
            <p:cNvPr id="14" name="Groupe 13"/>
            <p:cNvGrpSpPr/>
            <p:nvPr/>
          </p:nvGrpSpPr>
          <p:grpSpPr>
            <a:xfrm>
              <a:off x="3095836" y="1520274"/>
              <a:ext cx="5939235" cy="228208"/>
              <a:chOff x="3095836" y="1781878"/>
              <a:chExt cx="5939235" cy="228208"/>
            </a:xfrm>
          </p:grpSpPr>
          <p:pic>
            <p:nvPicPr>
              <p:cNvPr id="28" name="Image 27"/>
              <p:cNvPicPr>
                <a:picLocks noChangeAspect="1"/>
              </p:cNvPicPr>
              <p:nvPr/>
            </p:nvPicPr>
            <p:blipFill rotWithShape="1">
              <a:blip r:embed="rId3"/>
              <a:srcRect t="36211" r="34916" b="26239"/>
              <a:stretch/>
            </p:blipFill>
            <p:spPr>
              <a:xfrm>
                <a:off x="3778487" y="1845754"/>
                <a:ext cx="3889858" cy="144016"/>
              </a:xfrm>
              <a:prstGeom prst="rect">
                <a:avLst/>
              </a:prstGeom>
            </p:spPr>
          </p:pic>
          <p:pic>
            <p:nvPicPr>
              <p:cNvPr id="56" name="Image 55"/>
              <p:cNvPicPr>
                <a:picLocks noChangeAspect="1"/>
              </p:cNvPicPr>
              <p:nvPr/>
            </p:nvPicPr>
            <p:blipFill rotWithShape="1">
              <a:blip r:embed="rId3"/>
              <a:srcRect l="72313" t="36211" r="7205" b="26239"/>
              <a:stretch/>
            </p:blipFill>
            <p:spPr>
              <a:xfrm>
                <a:off x="7810935" y="1845754"/>
                <a:ext cx="1224136" cy="144016"/>
              </a:xfrm>
              <a:prstGeom prst="rect">
                <a:avLst/>
              </a:prstGeom>
            </p:spPr>
          </p:pic>
          <p:sp>
            <p:nvSpPr>
              <p:cNvPr id="60" name="Rectangle 59"/>
              <p:cNvSpPr/>
              <p:nvPr/>
            </p:nvSpPr>
            <p:spPr>
              <a:xfrm>
                <a:off x="3095836" y="1834730"/>
                <a:ext cx="1260140" cy="16259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ZoneTexte 60"/>
              <p:cNvSpPr txBox="1"/>
              <p:nvPr/>
            </p:nvSpPr>
            <p:spPr>
              <a:xfrm>
                <a:off x="3815916" y="1781878"/>
                <a:ext cx="504056" cy="215444"/>
              </a:xfrm>
              <a:prstGeom prst="rect">
                <a:avLst/>
              </a:prstGeom>
              <a:noFill/>
            </p:spPr>
            <p:txBody>
              <a:bodyPr wrap="square" rtlCol="0">
                <a:spAutoFit/>
              </a:bodyPr>
              <a:lstStyle/>
              <a:p>
                <a:pPr algn="ctr"/>
                <a:r>
                  <a:rPr lang="fr-FR" sz="800" b="1" dirty="0"/>
                  <a:t>GWP</a:t>
                </a:r>
              </a:p>
            </p:txBody>
          </p:sp>
          <p:sp>
            <p:nvSpPr>
              <p:cNvPr id="65" name="ZoneTexte 64"/>
              <p:cNvSpPr txBox="1"/>
              <p:nvPr/>
            </p:nvSpPr>
            <p:spPr>
              <a:xfrm>
                <a:off x="3095836" y="1794642"/>
                <a:ext cx="562671" cy="215444"/>
              </a:xfrm>
              <a:prstGeom prst="rect">
                <a:avLst/>
              </a:prstGeom>
              <a:noFill/>
            </p:spPr>
            <p:txBody>
              <a:bodyPr wrap="square" rtlCol="0">
                <a:spAutoFit/>
              </a:bodyPr>
              <a:lstStyle/>
              <a:p>
                <a:pPr algn="ctr"/>
                <a:r>
                  <a:rPr lang="fr-FR" sz="800" b="1" dirty="0"/>
                  <a:t>Marque</a:t>
                </a:r>
              </a:p>
            </p:txBody>
          </p:sp>
        </p:grpSp>
        <p:pic>
          <p:nvPicPr>
            <p:cNvPr id="73" name="Image 72"/>
            <p:cNvPicPr>
              <a:picLocks noChangeAspect="1"/>
            </p:cNvPicPr>
            <p:nvPr/>
          </p:nvPicPr>
          <p:blipFill rotWithShape="1">
            <a:blip r:embed="rId4">
              <a:clrChange>
                <a:clrFrom>
                  <a:srgbClr val="D7D4CE"/>
                </a:clrFrom>
                <a:clrTo>
                  <a:srgbClr val="D7D4CE">
                    <a:alpha val="0"/>
                  </a:srgbClr>
                </a:clrTo>
              </a:clrChange>
            </a:blip>
            <a:srcRect r="33711" b="13088"/>
            <a:stretch/>
          </p:blipFill>
          <p:spPr>
            <a:xfrm>
              <a:off x="3778486" y="1763616"/>
              <a:ext cx="3889858" cy="197917"/>
            </a:xfrm>
            <a:prstGeom prst="rect">
              <a:avLst/>
            </a:prstGeom>
          </p:spPr>
        </p:pic>
        <p:sp>
          <p:nvSpPr>
            <p:cNvPr id="74" name="Interdiction 73"/>
            <p:cNvSpPr/>
            <p:nvPr/>
          </p:nvSpPr>
          <p:spPr>
            <a:xfrm>
              <a:off x="2724994" y="1584150"/>
              <a:ext cx="357608" cy="375552"/>
            </a:xfrm>
            <a:prstGeom prst="noSmoking">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75" name="Image 74"/>
            <p:cNvPicPr>
              <a:picLocks noChangeAspect="1"/>
            </p:cNvPicPr>
            <p:nvPr/>
          </p:nvPicPr>
          <p:blipFill rotWithShape="1">
            <a:blip r:embed="rId4">
              <a:clrChange>
                <a:clrFrom>
                  <a:srgbClr val="D7D4CE"/>
                </a:clrFrom>
                <a:clrTo>
                  <a:srgbClr val="D7D4CE">
                    <a:alpha val="0"/>
                  </a:srgbClr>
                </a:clrTo>
              </a:clrChange>
            </a:blip>
            <a:srcRect l="72313" t="1" r="7205" b="117"/>
            <a:stretch/>
          </p:blipFill>
          <p:spPr>
            <a:xfrm>
              <a:off x="7810935" y="1734082"/>
              <a:ext cx="1224136" cy="227451"/>
            </a:xfrm>
            <a:prstGeom prst="rect">
              <a:avLst/>
            </a:prstGeom>
          </p:spPr>
        </p:pic>
        <p:sp>
          <p:nvSpPr>
            <p:cNvPr id="76" name="ZoneTexte 75"/>
            <p:cNvSpPr txBox="1"/>
            <p:nvPr/>
          </p:nvSpPr>
          <p:spPr>
            <a:xfrm>
              <a:off x="3816750" y="1741034"/>
              <a:ext cx="504056" cy="200055"/>
            </a:xfrm>
            <a:prstGeom prst="rect">
              <a:avLst/>
            </a:prstGeom>
            <a:solidFill>
              <a:srgbClr val="FF0000"/>
            </a:solidFill>
          </p:spPr>
          <p:txBody>
            <a:bodyPr wrap="square" rtlCol="0">
              <a:spAutoFit/>
            </a:bodyPr>
            <a:lstStyle/>
            <a:p>
              <a:pPr algn="ctr"/>
              <a:r>
                <a:rPr lang="fr-FR" sz="700" b="1" dirty="0">
                  <a:solidFill>
                    <a:srgbClr val="FFFF00"/>
                  </a:solidFill>
                </a:rPr>
                <a:t>14800</a:t>
              </a:r>
            </a:p>
          </p:txBody>
        </p:sp>
        <p:sp>
          <p:nvSpPr>
            <p:cNvPr id="77" name="ZoneTexte 76"/>
            <p:cNvSpPr txBox="1"/>
            <p:nvPr/>
          </p:nvSpPr>
          <p:spPr>
            <a:xfrm>
              <a:off x="3096670" y="1741034"/>
              <a:ext cx="755251" cy="200055"/>
            </a:xfrm>
            <a:prstGeom prst="rect">
              <a:avLst/>
            </a:prstGeom>
            <a:solidFill>
              <a:srgbClr val="FF0000"/>
            </a:solidFill>
          </p:spPr>
          <p:txBody>
            <a:bodyPr wrap="square" rtlCol="0">
              <a:spAutoFit/>
            </a:bodyPr>
            <a:lstStyle/>
            <a:p>
              <a:r>
                <a:rPr lang="fr-FR" sz="700" b="1" dirty="0">
                  <a:solidFill>
                    <a:srgbClr val="FFFF00"/>
                  </a:solidFill>
                </a:rPr>
                <a:t>FE 13</a:t>
              </a:r>
              <a:endParaRPr lang="fr-FR" sz="700" b="1" baseline="30000" dirty="0">
                <a:solidFill>
                  <a:srgbClr val="FFFF00"/>
                </a:solidFill>
              </a:endParaRPr>
            </a:p>
          </p:txBody>
        </p:sp>
        <p:sp>
          <p:nvSpPr>
            <p:cNvPr id="13" name="Rectangle 12"/>
            <p:cNvSpPr/>
            <p:nvPr/>
          </p:nvSpPr>
          <p:spPr>
            <a:xfrm>
              <a:off x="3095836" y="1950106"/>
              <a:ext cx="5939234" cy="215444"/>
            </a:xfrm>
            <a:prstGeom prst="rect">
              <a:avLst/>
            </a:prstGeom>
          </p:spPr>
          <p:txBody>
            <a:bodyPr wrap="square">
              <a:spAutoFit/>
            </a:bodyPr>
            <a:lstStyle/>
            <a:p>
              <a:pPr lvl="0" fontAlgn="base">
                <a:spcBef>
                  <a:spcPct val="0"/>
                </a:spcBef>
                <a:spcAft>
                  <a:spcPct val="0"/>
                </a:spcAft>
                <a:defRPr/>
              </a:pPr>
              <a:r>
                <a:rPr lang="fr-FR" sz="800" b="1" kern="0" dirty="0">
                  <a:solidFill>
                    <a:srgbClr val="C00000"/>
                  </a:solidFill>
                  <a:cs typeface="Arial" panose="020B0604020202020204" pitchFamily="34" charset="0"/>
                </a:rPr>
                <a:t>Depuis janvier 2016 :  interdiction des installations neuves</a:t>
              </a:r>
              <a:endParaRPr lang="fr-FR" sz="800" dirty="0"/>
            </a:p>
          </p:txBody>
        </p:sp>
        <p:grpSp>
          <p:nvGrpSpPr>
            <p:cNvPr id="4" name="Groupe 3"/>
            <p:cNvGrpSpPr/>
            <p:nvPr/>
          </p:nvGrpSpPr>
          <p:grpSpPr>
            <a:xfrm>
              <a:off x="3045765" y="2450072"/>
              <a:ext cx="5976663" cy="622431"/>
              <a:chOff x="3045765" y="2355726"/>
              <a:chExt cx="5976663" cy="622431"/>
            </a:xfrm>
          </p:grpSpPr>
          <p:pic>
            <p:nvPicPr>
              <p:cNvPr id="46" name="Image 45"/>
              <p:cNvPicPr>
                <a:picLocks noChangeAspect="1"/>
              </p:cNvPicPr>
              <p:nvPr/>
            </p:nvPicPr>
            <p:blipFill rotWithShape="1">
              <a:blip r:embed="rId5"/>
              <a:srcRect r="34916" b="8413"/>
              <a:stretch/>
            </p:blipFill>
            <p:spPr>
              <a:xfrm>
                <a:off x="3764419" y="2557234"/>
                <a:ext cx="3889858" cy="216024"/>
              </a:xfrm>
              <a:prstGeom prst="rect">
                <a:avLst/>
              </a:prstGeom>
            </p:spPr>
          </p:pic>
          <p:pic>
            <p:nvPicPr>
              <p:cNvPr id="58" name="Image 57"/>
              <p:cNvPicPr>
                <a:picLocks noChangeAspect="1"/>
              </p:cNvPicPr>
              <p:nvPr/>
            </p:nvPicPr>
            <p:blipFill rotWithShape="1">
              <a:blip r:embed="rId5"/>
              <a:srcRect l="72313" r="7205" b="8413"/>
              <a:stretch/>
            </p:blipFill>
            <p:spPr>
              <a:xfrm>
                <a:off x="7796867" y="2557234"/>
                <a:ext cx="1224136" cy="216024"/>
              </a:xfrm>
              <a:prstGeom prst="rect">
                <a:avLst/>
              </a:prstGeom>
            </p:spPr>
          </p:pic>
          <p:sp>
            <p:nvSpPr>
              <p:cNvPr id="64" name="ZoneTexte 63"/>
              <p:cNvSpPr txBox="1"/>
              <p:nvPr/>
            </p:nvSpPr>
            <p:spPr>
              <a:xfrm>
                <a:off x="3802682" y="2563327"/>
                <a:ext cx="504056" cy="200055"/>
              </a:xfrm>
              <a:prstGeom prst="rect">
                <a:avLst/>
              </a:prstGeom>
              <a:solidFill>
                <a:srgbClr val="FFC000"/>
              </a:solidFill>
            </p:spPr>
            <p:txBody>
              <a:bodyPr wrap="square" rtlCol="0">
                <a:spAutoFit/>
              </a:bodyPr>
              <a:lstStyle/>
              <a:p>
                <a:pPr algn="ctr"/>
                <a:r>
                  <a:rPr lang="fr-FR" sz="700" b="1" dirty="0"/>
                  <a:t>3220</a:t>
                </a:r>
              </a:p>
            </p:txBody>
          </p:sp>
          <p:sp>
            <p:nvSpPr>
              <p:cNvPr id="48" name="ZoneTexte 47"/>
              <p:cNvSpPr txBox="1"/>
              <p:nvPr/>
            </p:nvSpPr>
            <p:spPr>
              <a:xfrm>
                <a:off x="3082602" y="2563327"/>
                <a:ext cx="755251" cy="200055"/>
              </a:xfrm>
              <a:prstGeom prst="rect">
                <a:avLst/>
              </a:prstGeom>
              <a:solidFill>
                <a:srgbClr val="FFC000"/>
              </a:solidFill>
            </p:spPr>
            <p:txBody>
              <a:bodyPr wrap="square" rtlCol="0">
                <a:spAutoFit/>
              </a:bodyPr>
              <a:lstStyle/>
              <a:p>
                <a:r>
                  <a:rPr lang="fr-FR" sz="700" b="1" dirty="0"/>
                  <a:t>FM 200</a:t>
                </a:r>
                <a:r>
                  <a:rPr lang="fr-FR" sz="700" b="1" baseline="30000" dirty="0"/>
                  <a:t>®</a:t>
                </a:r>
              </a:p>
            </p:txBody>
          </p:sp>
          <p:grpSp>
            <p:nvGrpSpPr>
              <p:cNvPr id="78" name="Groupe 77"/>
              <p:cNvGrpSpPr/>
              <p:nvPr/>
            </p:nvGrpSpPr>
            <p:grpSpPr>
              <a:xfrm>
                <a:off x="3083193" y="2355726"/>
                <a:ext cx="5939235" cy="228208"/>
                <a:chOff x="3095836" y="1781878"/>
                <a:chExt cx="5939235" cy="228208"/>
              </a:xfrm>
            </p:grpSpPr>
            <p:pic>
              <p:nvPicPr>
                <p:cNvPr id="79" name="Image 78"/>
                <p:cNvPicPr>
                  <a:picLocks noChangeAspect="1"/>
                </p:cNvPicPr>
                <p:nvPr/>
              </p:nvPicPr>
              <p:blipFill rotWithShape="1">
                <a:blip r:embed="rId3"/>
                <a:srcRect t="36211" r="34916" b="26239"/>
                <a:stretch/>
              </p:blipFill>
              <p:spPr>
                <a:xfrm>
                  <a:off x="3778487" y="1845754"/>
                  <a:ext cx="3889858" cy="144016"/>
                </a:xfrm>
                <a:prstGeom prst="rect">
                  <a:avLst/>
                </a:prstGeom>
              </p:spPr>
            </p:pic>
            <p:pic>
              <p:nvPicPr>
                <p:cNvPr id="80" name="Image 79"/>
                <p:cNvPicPr>
                  <a:picLocks noChangeAspect="1"/>
                </p:cNvPicPr>
                <p:nvPr/>
              </p:nvPicPr>
              <p:blipFill rotWithShape="1">
                <a:blip r:embed="rId3"/>
                <a:srcRect l="72313" t="36211" r="7205" b="26239"/>
                <a:stretch/>
              </p:blipFill>
              <p:spPr>
                <a:xfrm>
                  <a:off x="7810935" y="1845754"/>
                  <a:ext cx="1224136" cy="144016"/>
                </a:xfrm>
                <a:prstGeom prst="rect">
                  <a:avLst/>
                </a:prstGeom>
              </p:spPr>
            </p:pic>
            <p:sp>
              <p:nvSpPr>
                <p:cNvPr id="81" name="Rectangle 80"/>
                <p:cNvSpPr/>
                <p:nvPr/>
              </p:nvSpPr>
              <p:spPr>
                <a:xfrm>
                  <a:off x="3095836" y="1834730"/>
                  <a:ext cx="1260140" cy="16259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ZoneTexte 81"/>
                <p:cNvSpPr txBox="1"/>
                <p:nvPr/>
              </p:nvSpPr>
              <p:spPr>
                <a:xfrm>
                  <a:off x="3815916" y="1781878"/>
                  <a:ext cx="504056" cy="215444"/>
                </a:xfrm>
                <a:prstGeom prst="rect">
                  <a:avLst/>
                </a:prstGeom>
                <a:noFill/>
              </p:spPr>
              <p:txBody>
                <a:bodyPr wrap="square" rtlCol="0">
                  <a:spAutoFit/>
                </a:bodyPr>
                <a:lstStyle/>
                <a:p>
                  <a:pPr algn="ctr"/>
                  <a:r>
                    <a:rPr lang="fr-FR" sz="800" b="1" dirty="0"/>
                    <a:t>GWP</a:t>
                  </a:r>
                </a:p>
              </p:txBody>
            </p:sp>
            <p:sp>
              <p:nvSpPr>
                <p:cNvPr id="83" name="ZoneTexte 82"/>
                <p:cNvSpPr txBox="1"/>
                <p:nvPr/>
              </p:nvSpPr>
              <p:spPr>
                <a:xfrm>
                  <a:off x="3095836" y="1794642"/>
                  <a:ext cx="562671" cy="215444"/>
                </a:xfrm>
                <a:prstGeom prst="rect">
                  <a:avLst/>
                </a:prstGeom>
                <a:noFill/>
              </p:spPr>
              <p:txBody>
                <a:bodyPr wrap="square" rtlCol="0">
                  <a:spAutoFit/>
                </a:bodyPr>
                <a:lstStyle/>
                <a:p>
                  <a:pPr algn="ctr"/>
                  <a:r>
                    <a:rPr lang="fr-FR" sz="800" b="1" dirty="0"/>
                    <a:t>Marque</a:t>
                  </a:r>
                </a:p>
              </p:txBody>
            </p:sp>
          </p:grpSp>
          <p:sp>
            <p:nvSpPr>
              <p:cNvPr id="3" name="ZoneTexte 2"/>
              <p:cNvSpPr txBox="1"/>
              <p:nvPr/>
            </p:nvSpPr>
            <p:spPr>
              <a:xfrm>
                <a:off x="3045765" y="2762713"/>
                <a:ext cx="3182419" cy="215444"/>
              </a:xfrm>
              <a:prstGeom prst="rect">
                <a:avLst/>
              </a:prstGeom>
              <a:noFill/>
            </p:spPr>
            <p:txBody>
              <a:bodyPr wrap="square" rtlCol="0">
                <a:spAutoFit/>
              </a:bodyPr>
              <a:lstStyle/>
              <a:p>
                <a:r>
                  <a:rPr lang="fr-FR" sz="800" b="1" i="1" dirty="0">
                    <a:solidFill>
                      <a:srgbClr val="CC6600"/>
                    </a:solidFill>
                  </a:rPr>
                  <a:t>Exemple : 1 kg de FM200</a:t>
                </a:r>
                <a:r>
                  <a:rPr lang="fr-FR" sz="800" b="1" i="1" baseline="30000" dirty="0">
                    <a:solidFill>
                      <a:srgbClr val="CC6600"/>
                    </a:solidFill>
                  </a:rPr>
                  <a:t>®</a:t>
                </a:r>
                <a:r>
                  <a:rPr lang="fr-FR" sz="800" b="1" i="1" dirty="0">
                    <a:solidFill>
                      <a:srgbClr val="CC6600"/>
                    </a:solidFill>
                  </a:rPr>
                  <a:t> = 3,2 tonnes équivalent CO</a:t>
                </a:r>
                <a:r>
                  <a:rPr lang="fr-FR" sz="800" b="1" i="1" baseline="-25000" dirty="0">
                    <a:solidFill>
                      <a:srgbClr val="CC6600"/>
                    </a:solidFill>
                  </a:rPr>
                  <a:t>²</a:t>
                </a:r>
                <a:r>
                  <a:rPr lang="fr-FR" sz="800" b="1" i="1" dirty="0">
                    <a:solidFill>
                      <a:srgbClr val="CC6600"/>
                    </a:solidFill>
                  </a:rPr>
                  <a:t> </a:t>
                </a:r>
              </a:p>
            </p:txBody>
          </p:sp>
        </p:grpSp>
        <p:pic>
          <p:nvPicPr>
            <p:cNvPr id="17" name="Image 16">
              <a:extLst>
                <a:ext uri="{FF2B5EF4-FFF2-40B4-BE49-F238E27FC236}">
                  <a16:creationId xmlns:a16="http://schemas.microsoft.com/office/drawing/2014/main" id="{151C0186-9EDA-5516-6B22-11B9AA8AD7F6}"/>
                </a:ext>
              </a:extLst>
            </p:cNvPr>
            <p:cNvPicPr>
              <a:picLocks noChangeAspect="1"/>
            </p:cNvPicPr>
            <p:nvPr/>
          </p:nvPicPr>
          <p:blipFill rotWithShape="1">
            <a:blip r:embed="rId6"/>
            <a:srcRect b="49318"/>
            <a:stretch/>
          </p:blipFill>
          <p:spPr>
            <a:xfrm>
              <a:off x="234691" y="3373094"/>
              <a:ext cx="2094742" cy="1502912"/>
            </a:xfrm>
            <a:prstGeom prst="rect">
              <a:avLst/>
            </a:prstGeom>
            <a:effectLst>
              <a:outerShdw blurRad="63500" sx="102000" sy="102000" algn="ctr" rotWithShape="0">
                <a:prstClr val="black">
                  <a:alpha val="40000"/>
                </a:prstClr>
              </a:outerShdw>
            </a:effectLst>
          </p:spPr>
        </p:pic>
        <p:sp>
          <p:nvSpPr>
            <p:cNvPr id="20" name="Flèche : chevron 19">
              <a:extLst>
                <a:ext uri="{FF2B5EF4-FFF2-40B4-BE49-F238E27FC236}">
                  <a16:creationId xmlns:a16="http://schemas.microsoft.com/office/drawing/2014/main" id="{537EC715-DABF-ECF9-8ACB-51032F0486E6}"/>
                </a:ext>
              </a:extLst>
            </p:cNvPr>
            <p:cNvSpPr/>
            <p:nvPr/>
          </p:nvSpPr>
          <p:spPr>
            <a:xfrm>
              <a:off x="2411760" y="1487994"/>
              <a:ext cx="193254" cy="1610150"/>
            </a:xfrm>
            <a:prstGeom prst="chevr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1" name="Flèche : chevron 20">
              <a:extLst>
                <a:ext uri="{FF2B5EF4-FFF2-40B4-BE49-F238E27FC236}">
                  <a16:creationId xmlns:a16="http://schemas.microsoft.com/office/drawing/2014/main" id="{53F67D75-4C74-5796-8DB7-E6A66345881A}"/>
                </a:ext>
              </a:extLst>
            </p:cNvPr>
            <p:cNvSpPr/>
            <p:nvPr/>
          </p:nvSpPr>
          <p:spPr>
            <a:xfrm>
              <a:off x="2411760" y="3370706"/>
              <a:ext cx="193254" cy="1502912"/>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23" name="ZoneTexte 22">
              <a:extLst>
                <a:ext uri="{FF2B5EF4-FFF2-40B4-BE49-F238E27FC236}">
                  <a16:creationId xmlns:a16="http://schemas.microsoft.com/office/drawing/2014/main" id="{40CD3943-34F0-7EBB-A7D1-34B879CDC3F2}"/>
                </a:ext>
              </a:extLst>
            </p:cNvPr>
            <p:cNvSpPr txBox="1"/>
            <p:nvPr/>
          </p:nvSpPr>
          <p:spPr>
            <a:xfrm>
              <a:off x="3095836" y="2215351"/>
              <a:ext cx="2568602" cy="169277"/>
            </a:xfrm>
            <a:prstGeom prst="rect">
              <a:avLst/>
            </a:prstGeom>
            <a:noFill/>
          </p:spPr>
          <p:txBody>
            <a:bodyPr wrap="square" rtlCol="0">
              <a:spAutoFit/>
            </a:bodyPr>
            <a:lstStyle/>
            <a:p>
              <a:r>
                <a:rPr lang="fr-FR" sz="500" i="1" dirty="0">
                  <a:solidFill>
                    <a:schemeClr val="tx1">
                      <a:lumMod val="50000"/>
                      <a:lumOff val="50000"/>
                    </a:schemeClr>
                  </a:solidFill>
                </a:rPr>
                <a:t>GWP :  Global Warning Potential  : coefficient potentiel de réchauffement climatique </a:t>
              </a:r>
            </a:p>
          </p:txBody>
        </p:sp>
      </p:grpSp>
    </p:spTree>
    <p:extLst>
      <p:ext uri="{BB962C8B-B14F-4D97-AF65-F5344CB8AC3E}">
        <p14:creationId xmlns:p14="http://schemas.microsoft.com/office/powerpoint/2010/main" val="17723898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Les agents extincteurs</a:t>
            </a:r>
            <a:endParaRPr lang="fr-FR" dirty="0"/>
          </a:p>
        </p:txBody>
      </p:sp>
      <p:grpSp>
        <p:nvGrpSpPr>
          <p:cNvPr id="8" name="Groupe 7">
            <a:extLst>
              <a:ext uri="{FF2B5EF4-FFF2-40B4-BE49-F238E27FC236}">
                <a16:creationId xmlns:a16="http://schemas.microsoft.com/office/drawing/2014/main" id="{336EA7C3-7D5B-92DF-390D-87F1864B8387}"/>
              </a:ext>
            </a:extLst>
          </p:cNvPr>
          <p:cNvGrpSpPr/>
          <p:nvPr/>
        </p:nvGrpSpPr>
        <p:grpSpPr>
          <a:xfrm>
            <a:off x="123455" y="1161203"/>
            <a:ext cx="8797303" cy="3350254"/>
            <a:chOff x="123455" y="1309728"/>
            <a:chExt cx="8797303" cy="3350254"/>
          </a:xfrm>
        </p:grpSpPr>
        <p:sp>
          <p:nvSpPr>
            <p:cNvPr id="13" name="ZoneTexte 12"/>
            <p:cNvSpPr txBox="1"/>
            <p:nvPr/>
          </p:nvSpPr>
          <p:spPr>
            <a:xfrm>
              <a:off x="123455" y="1309728"/>
              <a:ext cx="8797303" cy="246221"/>
            </a:xfrm>
            <a:prstGeom prst="rect">
              <a:avLst/>
            </a:prstGeom>
            <a:solidFill>
              <a:srgbClr val="F6CB46"/>
            </a:solidFill>
          </p:spPr>
          <p:txBody>
            <a:bodyPr wrap="square" rtlCol="0">
              <a:spAutoFit/>
            </a:bodyPr>
            <a:lstStyle/>
            <a:p>
              <a:pPr algn="ctr"/>
              <a:r>
                <a:rPr lang="fr-FR" sz="1000" b="1" dirty="0">
                  <a:solidFill>
                    <a:srgbClr val="C00000"/>
                  </a:solidFill>
                </a:rPr>
                <a:t>Des molécules qui se raréfient …</a:t>
              </a:r>
            </a:p>
          </p:txBody>
        </p:sp>
        <p:sp>
          <p:nvSpPr>
            <p:cNvPr id="14" name="ZoneTexte 13"/>
            <p:cNvSpPr txBox="1">
              <a:spLocks noChangeAspect="1"/>
            </p:cNvSpPr>
            <p:nvPr/>
          </p:nvSpPr>
          <p:spPr bwMode="auto">
            <a:xfrm>
              <a:off x="1136508" y="1707656"/>
              <a:ext cx="6415024" cy="892552"/>
            </a:xfrm>
            <a:prstGeom prst="rect">
              <a:avLst/>
            </a:prstGeom>
            <a:solidFill>
              <a:schemeClr val="bg1"/>
            </a:solidFill>
            <a:ln w="9525">
              <a:solidFill>
                <a:schemeClr val="tx2">
                  <a:lumMod val="60000"/>
                  <a:lumOff val="40000"/>
                </a:schemeClr>
              </a:solidFill>
              <a:miter lim="800000"/>
              <a:headEnd/>
              <a:tailEnd/>
            </a:ln>
          </p:spPr>
          <p:txBody>
            <a:bodyPr wrap="square">
              <a:spAutoFit/>
            </a:bodyPr>
            <a:lstStyle/>
            <a:p>
              <a:pPr marL="171450" indent="-171450" fontAlgn="base">
                <a:spcBef>
                  <a:spcPct val="0"/>
                </a:spcBef>
                <a:spcAft>
                  <a:spcPct val="0"/>
                </a:spcAft>
                <a:buFont typeface="Wingdings" panose="05000000000000000000" pitchFamily="2" charset="2"/>
                <a:buChar char="§"/>
                <a:defRPr/>
              </a:pPr>
              <a:r>
                <a:rPr lang="fr-FR" sz="1000" kern="0" dirty="0">
                  <a:solidFill>
                    <a:prstClr val="black"/>
                  </a:solidFill>
                  <a:cs typeface="Arial" panose="020B0604020202020204" pitchFamily="34" charset="0"/>
                </a:rPr>
                <a:t>La Commission Européenne est chargée de répartir entre les entreprises les quotas de HFC disponibles </a:t>
              </a:r>
            </a:p>
            <a:p>
              <a:pPr marL="171450" indent="-171450" fontAlgn="base">
                <a:spcBef>
                  <a:spcPct val="0"/>
                </a:spcBef>
                <a:spcAft>
                  <a:spcPct val="0"/>
                </a:spcAft>
                <a:buFont typeface="Wingdings" panose="05000000000000000000" pitchFamily="2" charset="2"/>
                <a:buChar char="§"/>
                <a:defRPr/>
              </a:pPr>
              <a:endParaRPr lang="fr-FR" sz="400" kern="0" dirty="0">
                <a:solidFill>
                  <a:prstClr val="black"/>
                </a:solidFill>
                <a:cs typeface="Arial" panose="020B0604020202020204" pitchFamily="34" charset="0"/>
              </a:endParaRPr>
            </a:p>
            <a:p>
              <a:pPr marL="171450" indent="-171450" fontAlgn="base">
                <a:spcBef>
                  <a:spcPct val="0"/>
                </a:spcBef>
                <a:spcAft>
                  <a:spcPct val="0"/>
                </a:spcAft>
                <a:buFont typeface="Wingdings" panose="05000000000000000000" pitchFamily="2" charset="2"/>
                <a:buChar char="§"/>
                <a:defRPr/>
              </a:pPr>
              <a:r>
                <a:rPr lang="fr-FR" sz="1000" kern="0" dirty="0">
                  <a:solidFill>
                    <a:prstClr val="black"/>
                  </a:solidFill>
                  <a:cs typeface="Arial" panose="020B0604020202020204" pitchFamily="34" charset="0"/>
                </a:rPr>
                <a:t>cela concerne les producteurs et importateurs de l’UE. </a:t>
              </a:r>
            </a:p>
            <a:p>
              <a:pPr marL="171450" indent="-171450" fontAlgn="base">
                <a:spcBef>
                  <a:spcPct val="0"/>
                </a:spcBef>
                <a:spcAft>
                  <a:spcPct val="0"/>
                </a:spcAft>
                <a:buFont typeface="Wingdings" panose="05000000000000000000" pitchFamily="2" charset="2"/>
                <a:buChar char="§"/>
                <a:defRPr/>
              </a:pPr>
              <a:endParaRPr lang="fr-FR" sz="400" kern="0" dirty="0">
                <a:solidFill>
                  <a:prstClr val="black"/>
                </a:solidFill>
                <a:cs typeface="Arial" panose="020B0604020202020204" pitchFamily="34" charset="0"/>
              </a:endParaRPr>
            </a:p>
            <a:p>
              <a:pPr marL="171450" indent="-171450" fontAlgn="base">
                <a:spcBef>
                  <a:spcPct val="0"/>
                </a:spcBef>
                <a:spcAft>
                  <a:spcPct val="0"/>
                </a:spcAft>
                <a:buFont typeface="Wingdings" panose="05000000000000000000" pitchFamily="2" charset="2"/>
                <a:buChar char="§"/>
                <a:defRPr/>
              </a:pPr>
              <a:r>
                <a:rPr lang="fr-FR" sz="1000" kern="0" dirty="0">
                  <a:solidFill>
                    <a:prstClr val="black"/>
                  </a:solidFill>
                  <a:cs typeface="Arial" panose="020B0604020202020204" pitchFamily="34" charset="0"/>
                </a:rPr>
                <a:t>Cela a pour but de réduire la quantité totale de HFC disponible sur le marché </a:t>
              </a:r>
            </a:p>
            <a:p>
              <a:pPr marL="171450" indent="-171450" fontAlgn="base">
                <a:spcBef>
                  <a:spcPct val="0"/>
                </a:spcBef>
                <a:spcAft>
                  <a:spcPct val="0"/>
                </a:spcAft>
                <a:buFont typeface="Wingdings" panose="05000000000000000000" pitchFamily="2" charset="2"/>
                <a:buChar char="§"/>
                <a:defRPr/>
              </a:pPr>
              <a:endParaRPr lang="fr-FR" sz="400" kern="0" dirty="0">
                <a:solidFill>
                  <a:prstClr val="black"/>
                </a:solidFill>
                <a:cs typeface="Arial" panose="020B0604020202020204" pitchFamily="34" charset="0"/>
              </a:endParaRPr>
            </a:p>
            <a:p>
              <a:pPr marL="171450" indent="-171450" fontAlgn="base">
                <a:spcBef>
                  <a:spcPct val="0"/>
                </a:spcBef>
                <a:spcAft>
                  <a:spcPct val="0"/>
                </a:spcAft>
                <a:buFont typeface="Wingdings" panose="05000000000000000000" pitchFamily="2" charset="2"/>
                <a:buChar char="§"/>
                <a:defRPr/>
              </a:pPr>
              <a:r>
                <a:rPr lang="fr-FR" sz="1000" kern="0" dirty="0">
                  <a:solidFill>
                    <a:prstClr val="black"/>
                  </a:solidFill>
                  <a:cs typeface="Arial" panose="020B0604020202020204" pitchFamily="34" charset="0"/>
                </a:rPr>
                <a:t>La part de HFC restante (21% en 2030) sera utilisée pour l’entretien du parc installé.</a:t>
              </a:r>
            </a:p>
          </p:txBody>
        </p:sp>
        <p:pic>
          <p:nvPicPr>
            <p:cNvPr id="6" name="Image 5"/>
            <p:cNvPicPr>
              <a:picLocks noChangeAspect="1"/>
            </p:cNvPicPr>
            <p:nvPr/>
          </p:nvPicPr>
          <p:blipFill>
            <a:blip r:embed="rId2"/>
            <a:stretch>
              <a:fillRect/>
            </a:stretch>
          </p:blipFill>
          <p:spPr>
            <a:xfrm>
              <a:off x="2345548" y="2787775"/>
              <a:ext cx="3996944" cy="1872207"/>
            </a:xfrm>
            <a:prstGeom prst="rect">
              <a:avLst/>
            </a:prstGeom>
          </p:spPr>
        </p:pic>
      </p:grpSp>
      <p:sp>
        <p:nvSpPr>
          <p:cNvPr id="3" name="Espace réservé du numéro de diapositive 2">
            <a:extLst>
              <a:ext uri="{FF2B5EF4-FFF2-40B4-BE49-F238E27FC236}">
                <a16:creationId xmlns:a16="http://schemas.microsoft.com/office/drawing/2014/main" id="{3F5CA4DF-5956-CDEB-9384-D861C9449A0E}"/>
              </a:ext>
            </a:extLst>
          </p:cNvPr>
          <p:cNvSpPr>
            <a:spLocks noGrp="1"/>
          </p:cNvSpPr>
          <p:nvPr>
            <p:ph type="sldNum" sz="quarter" idx="4"/>
          </p:nvPr>
        </p:nvSpPr>
        <p:spPr/>
        <p:txBody>
          <a:bodyPr/>
          <a:lstStyle/>
          <a:p>
            <a:fld id="{BE375096-6367-4A46-9B35-1C341654C780}" type="slidenum">
              <a:rPr lang="en-US" smtClean="0"/>
              <a:pPr/>
              <a:t>16</a:t>
            </a:fld>
            <a:endParaRPr lang="en-US" dirty="0"/>
          </a:p>
        </p:txBody>
      </p:sp>
      <p:sp>
        <p:nvSpPr>
          <p:cNvPr id="7" name="Rectangle 6">
            <a:extLst>
              <a:ext uri="{FF2B5EF4-FFF2-40B4-BE49-F238E27FC236}">
                <a16:creationId xmlns:a16="http://schemas.microsoft.com/office/drawing/2014/main" id="{E9FD97C1-9887-7014-7372-ACB20B3C0D50}"/>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HFC23 (FE 13</a:t>
            </a:r>
            <a:r>
              <a:rPr kumimoji="0" lang="fr-FR" sz="1400" b="1" i="0" u="none" strike="noStrike" kern="1200" cap="none" spc="0" normalizeH="0" baseline="30000" noProof="0" dirty="0">
                <a:ln>
                  <a:noFill/>
                </a:ln>
                <a:solidFill>
                  <a:srgbClr val="00A0E4"/>
                </a:solidFill>
                <a:effectLst/>
                <a:uLnTx/>
                <a:uFillTx/>
                <a:latin typeface="Arial"/>
                <a:ea typeface="+mn-ea"/>
                <a:cs typeface="+mn-cs"/>
              </a:rPr>
              <a:t>®</a:t>
            </a:r>
            <a:r>
              <a:rPr kumimoji="0" lang="fr-FR" sz="1400" b="1" i="0" u="none" strike="noStrike" kern="1200" cap="none" spc="0" normalizeH="0" noProof="0" dirty="0">
                <a:ln>
                  <a:noFill/>
                </a:ln>
                <a:solidFill>
                  <a:srgbClr val="00A0E4"/>
                </a:solidFill>
                <a:effectLst/>
                <a:uLnTx/>
                <a:uFillTx/>
                <a:latin typeface="Arial"/>
                <a:ea typeface="+mn-ea"/>
                <a:cs typeface="+mn-cs"/>
              </a:rPr>
              <a:t>), HFC227eaaz (FM 200</a:t>
            </a:r>
            <a:r>
              <a:rPr kumimoji="0" lang="fr-FR" sz="1400" b="1" i="0" u="none" strike="noStrike" kern="1200" cap="none" spc="0" normalizeH="0" baseline="30000" noProof="0" dirty="0">
                <a:ln>
                  <a:noFill/>
                </a:ln>
                <a:solidFill>
                  <a:srgbClr val="00A0E4"/>
                </a:solidFill>
                <a:effectLst/>
                <a:uLnTx/>
                <a:uFillTx/>
                <a:latin typeface="Arial"/>
                <a:ea typeface="+mn-ea"/>
                <a:cs typeface="+mn-cs"/>
              </a:rPr>
              <a:t>®</a:t>
            </a:r>
            <a:r>
              <a:rPr kumimoji="0" lang="fr-FR" sz="1400" b="1" i="0" u="none" strike="noStrike" kern="1200" cap="none" spc="0" normalizeH="0" noProof="0" dirty="0">
                <a:ln>
                  <a:noFill/>
                </a:ln>
                <a:solidFill>
                  <a:srgbClr val="00A0E4"/>
                </a:solidFill>
                <a:effectLst/>
                <a:uLnTx/>
                <a:uFillTx/>
                <a:latin typeface="Arial"/>
                <a:ea typeface="+mn-ea"/>
                <a:cs typeface="+mn-cs"/>
              </a:rPr>
              <a:t>)</a:t>
            </a:r>
          </a:p>
        </p:txBody>
      </p:sp>
    </p:spTree>
    <p:extLst>
      <p:ext uri="{BB962C8B-B14F-4D97-AF65-F5344CB8AC3E}">
        <p14:creationId xmlns:p14="http://schemas.microsoft.com/office/powerpoint/2010/main" val="23330005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Les agents extincteurs</a:t>
            </a:r>
            <a:endParaRPr lang="fr-FR" dirty="0"/>
          </a:p>
        </p:txBody>
      </p:sp>
      <p:sp>
        <p:nvSpPr>
          <p:cNvPr id="5" name="Espace réservé du numéro de diapositive 4">
            <a:extLst>
              <a:ext uri="{FF2B5EF4-FFF2-40B4-BE49-F238E27FC236}">
                <a16:creationId xmlns:a16="http://schemas.microsoft.com/office/drawing/2014/main" id="{C5D87FE3-6ECF-D6B9-F1D4-461D3837042C}"/>
              </a:ext>
            </a:extLst>
          </p:cNvPr>
          <p:cNvSpPr>
            <a:spLocks noGrp="1"/>
          </p:cNvSpPr>
          <p:nvPr>
            <p:ph type="sldNum" sz="quarter" idx="4"/>
          </p:nvPr>
        </p:nvSpPr>
        <p:spPr/>
        <p:txBody>
          <a:bodyPr/>
          <a:lstStyle/>
          <a:p>
            <a:fld id="{BE375096-6367-4A46-9B35-1C341654C780}" type="slidenum">
              <a:rPr lang="en-US" smtClean="0"/>
              <a:pPr/>
              <a:t>17</a:t>
            </a:fld>
            <a:endParaRPr lang="en-US" dirty="0"/>
          </a:p>
        </p:txBody>
      </p:sp>
      <p:sp>
        <p:nvSpPr>
          <p:cNvPr id="6" name="Rectangle 5">
            <a:extLst>
              <a:ext uri="{FF2B5EF4-FFF2-40B4-BE49-F238E27FC236}">
                <a16:creationId xmlns:a16="http://schemas.microsoft.com/office/drawing/2014/main" id="{8602F450-E374-5B56-3B6F-713AF275C352}"/>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Synthèse de calcul théorique des concentrations</a:t>
            </a:r>
          </a:p>
        </p:txBody>
      </p:sp>
      <p:sp>
        <p:nvSpPr>
          <p:cNvPr id="3" name="Rectangle 2"/>
          <p:cNvSpPr/>
          <p:nvPr/>
        </p:nvSpPr>
        <p:spPr>
          <a:xfrm>
            <a:off x="1403648" y="1161204"/>
            <a:ext cx="7416825" cy="900503"/>
          </a:xfrm>
          <a:prstGeom prst="rect">
            <a:avLst/>
          </a:prstGeom>
          <a:solidFill>
            <a:srgbClr val="97CDE1"/>
          </a:solid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4F81BD">
                    <a:lumMod val="75000"/>
                  </a:srgbClr>
                </a:solidFill>
                <a:effectLst/>
                <a:uLnTx/>
                <a:uFillTx/>
                <a:latin typeface="Arial" panose="020B0604020202020204"/>
                <a:ea typeface="+mn-ea"/>
                <a:cs typeface="+mn-cs"/>
              </a:rPr>
              <a:t>Protection d’un local informatique de 100 m</a:t>
            </a:r>
            <a:r>
              <a:rPr kumimoji="0" lang="fr-FR" sz="1200" b="1" i="0" u="none" strike="noStrike" kern="1200" cap="none" spc="0" normalizeH="0" baseline="30000" noProof="0" dirty="0">
                <a:ln>
                  <a:noFill/>
                </a:ln>
                <a:solidFill>
                  <a:srgbClr val="4F81BD">
                    <a:lumMod val="75000"/>
                  </a:srgbClr>
                </a:solidFill>
                <a:effectLst/>
                <a:uLnTx/>
                <a:uFillTx/>
                <a:latin typeface="Arial" panose="020B0604020202020204"/>
                <a:ea typeface="+mn-ea"/>
                <a:cs typeface="+mn-cs"/>
              </a:rPr>
              <a:t>3</a:t>
            </a:r>
            <a:r>
              <a:rPr kumimoji="0" lang="fr-FR" sz="1200" b="1" i="0" u="none" strike="noStrike" kern="1200" cap="none" spc="0" normalizeH="0" baseline="0" noProof="0" dirty="0">
                <a:ln>
                  <a:noFill/>
                </a:ln>
                <a:solidFill>
                  <a:srgbClr val="4F81BD">
                    <a:lumMod val="75000"/>
                  </a:srgbClr>
                </a:solidFill>
                <a:effectLst/>
                <a:uLnTx/>
                <a:uFillTx/>
                <a:latin typeface="Arial" panose="020B0604020202020204"/>
                <a:ea typeface="+mn-ea"/>
                <a:cs typeface="+mn-cs"/>
              </a:rPr>
              <a:t> : 3m x 6m x 5,5m </a:t>
            </a:r>
            <a:r>
              <a:rPr kumimoji="0" lang="fr-FR" sz="1200" b="1" i="0" u="none" strike="noStrike" kern="1200" cap="none" spc="0" normalizeH="0" baseline="30000" noProof="0" dirty="0">
                <a:ln>
                  <a:noFill/>
                </a:ln>
                <a:solidFill>
                  <a:srgbClr val="4F81BD">
                    <a:lumMod val="75000"/>
                  </a:srgbClr>
                </a:solidFill>
                <a:effectLst/>
                <a:uLnTx/>
                <a:uFillTx/>
                <a:latin typeface="Arial" panose="020B0604020202020204"/>
                <a:ea typeface="+mn-ea"/>
                <a:cs typeface="+mn-cs"/>
              </a:rPr>
              <a:t>(1) </a:t>
            </a: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fr-FR" sz="1200" b="1" i="0" u="none" strike="noStrike" kern="1200" cap="none" spc="0" normalizeH="0" baseline="30000" noProof="0" dirty="0">
              <a:ln>
                <a:noFill/>
              </a:ln>
              <a:solidFill>
                <a:srgbClr val="4F81BD">
                  <a:lumMod val="75000"/>
                </a:srgbClr>
              </a:solidFill>
              <a:effectLst/>
              <a:uLnTx/>
              <a:uFillTx/>
              <a:latin typeface="Arial" panose="020B0604020202020204"/>
              <a:ea typeface="+mn-ea"/>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lang="fr-FR" sz="1200" b="1" baseline="30000" dirty="0">
              <a:solidFill>
                <a:srgbClr val="4F81BD">
                  <a:lumMod val="75000"/>
                </a:srgbClr>
              </a:solidFill>
              <a:latin typeface="Arial" panose="020B0604020202020204"/>
            </a:endParaRPr>
          </a:p>
          <a:p>
            <a:pPr marL="0" marR="0" lvl="0" indent="0" algn="ctr" defTabSz="914400" rtl="0" eaLnBrk="1" fontAlgn="auto" latinLnBrk="0" hangingPunct="1">
              <a:lnSpc>
                <a:spcPct val="150000"/>
              </a:lnSpc>
              <a:spcBef>
                <a:spcPts val="0"/>
              </a:spcBef>
              <a:spcAft>
                <a:spcPts val="0"/>
              </a:spcAft>
              <a:buClrTx/>
              <a:buSzTx/>
              <a:buFontTx/>
              <a:buNone/>
              <a:tabLst/>
              <a:defRPr/>
            </a:pPr>
            <a:endParaRPr kumimoji="0" lang="fr-FR" sz="1200" b="1" i="0" u="none" strike="noStrike" kern="1200" cap="none" spc="0" normalizeH="0" baseline="30000" noProof="0" dirty="0">
              <a:ln>
                <a:noFill/>
              </a:ln>
              <a:solidFill>
                <a:srgbClr val="4F81BD">
                  <a:lumMod val="75000"/>
                </a:srgbClr>
              </a:solidFill>
              <a:effectLst/>
              <a:uLnTx/>
              <a:uFillTx/>
              <a:latin typeface="Arial" panose="020B0604020202020204"/>
              <a:ea typeface="+mn-ea"/>
              <a:cs typeface="+mn-cs"/>
            </a:endParaRPr>
          </a:p>
        </p:txBody>
      </p:sp>
      <p:sp>
        <p:nvSpPr>
          <p:cNvPr id="44" name="Rectangle 43"/>
          <p:cNvSpPr/>
          <p:nvPr/>
        </p:nvSpPr>
        <p:spPr>
          <a:xfrm>
            <a:off x="109184" y="1161203"/>
            <a:ext cx="1294464" cy="3631095"/>
          </a:xfrm>
          <a:prstGeom prst="rect">
            <a:avLst/>
          </a:prstGeom>
          <a:solidFill>
            <a:srgbClr val="97CD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Rectangle 7"/>
          <p:cNvSpPr>
            <a:spLocks noChangeArrowheads="1"/>
          </p:cNvSpPr>
          <p:nvPr/>
        </p:nvSpPr>
        <p:spPr bwMode="auto">
          <a:xfrm>
            <a:off x="1906024" y="1851671"/>
            <a:ext cx="1873888" cy="553996"/>
          </a:xfrm>
          <a:prstGeom prst="rect">
            <a:avLst/>
          </a:prstGeom>
          <a:solidFill>
            <a:srgbClr val="C0000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endParaRPr lang="en-US" altLang="en-US" sz="1000">
              <a:solidFill>
                <a:srgbClr val="000000"/>
              </a:solidFill>
              <a:latin typeface="Arial"/>
            </a:endParaRPr>
          </a:p>
        </p:txBody>
      </p:sp>
      <p:sp>
        <p:nvSpPr>
          <p:cNvPr id="17" name="Text Box 16"/>
          <p:cNvSpPr txBox="1">
            <a:spLocks noChangeArrowheads="1"/>
          </p:cNvSpPr>
          <p:nvPr/>
        </p:nvSpPr>
        <p:spPr bwMode="auto">
          <a:xfrm>
            <a:off x="1906024" y="1851670"/>
            <a:ext cx="1873888" cy="24622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algn="ctr">
              <a:spcBef>
                <a:spcPct val="0"/>
              </a:spcBef>
            </a:pPr>
            <a:r>
              <a:rPr lang="fr-FR" altLang="en-US" sz="1000" b="1" cap="small" dirty="0">
                <a:solidFill>
                  <a:srgbClr val="FFFFFF"/>
                </a:solidFill>
                <a:latin typeface="Arial"/>
              </a:rPr>
              <a:t>FK 5-1-12</a:t>
            </a:r>
          </a:p>
        </p:txBody>
      </p:sp>
      <p:sp>
        <p:nvSpPr>
          <p:cNvPr id="33" name="Rectangle 32"/>
          <p:cNvSpPr>
            <a:spLocks noChangeArrowheads="1"/>
          </p:cNvSpPr>
          <p:nvPr/>
        </p:nvSpPr>
        <p:spPr bwMode="auto">
          <a:xfrm>
            <a:off x="4140778" y="1851671"/>
            <a:ext cx="2160240" cy="553997"/>
          </a:xfrm>
          <a:prstGeom prst="rect">
            <a:avLst/>
          </a:prstGeom>
          <a:solidFill>
            <a:srgbClr val="00B050"/>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endParaRPr lang="en-US" altLang="en-US" sz="1000">
              <a:solidFill>
                <a:srgbClr val="000000"/>
              </a:solidFill>
              <a:latin typeface="Arial"/>
            </a:endParaRPr>
          </a:p>
        </p:txBody>
      </p:sp>
      <p:sp>
        <p:nvSpPr>
          <p:cNvPr id="15" name="Text Box 14"/>
          <p:cNvSpPr txBox="1">
            <a:spLocks noChangeArrowheads="1"/>
          </p:cNvSpPr>
          <p:nvPr/>
        </p:nvSpPr>
        <p:spPr bwMode="auto">
          <a:xfrm>
            <a:off x="4140778" y="1851670"/>
            <a:ext cx="2160240" cy="24622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algn="ctr">
              <a:spcBef>
                <a:spcPct val="0"/>
              </a:spcBef>
            </a:pPr>
            <a:r>
              <a:rPr lang="fr-FR" altLang="en-US" sz="1000" cap="small" dirty="0">
                <a:solidFill>
                  <a:srgbClr val="FFFFFF"/>
                </a:solidFill>
                <a:latin typeface="Arial"/>
              </a:rPr>
              <a:t>ARGO 55 / ARGO 55</a:t>
            </a:r>
            <a:r>
              <a:rPr lang="fr-FR" altLang="en-US" sz="1000" cap="small" baseline="30000" dirty="0">
                <a:solidFill>
                  <a:srgbClr val="FFFFFF"/>
                </a:solidFill>
                <a:latin typeface="Arial"/>
              </a:rPr>
              <a:t>+</a:t>
            </a:r>
            <a:r>
              <a:rPr lang="fr-FR" altLang="en-US" sz="1000" cap="small" dirty="0">
                <a:solidFill>
                  <a:srgbClr val="FFFFFF"/>
                </a:solidFill>
                <a:latin typeface="Arial"/>
              </a:rPr>
              <a:t> / ARGO55</a:t>
            </a:r>
            <a:r>
              <a:rPr lang="fr-FR" altLang="en-US" sz="1000" cap="small" baseline="30000" dirty="0">
                <a:solidFill>
                  <a:srgbClr val="FFFFFF"/>
                </a:solidFill>
                <a:latin typeface="Arial"/>
              </a:rPr>
              <a:t>S</a:t>
            </a:r>
          </a:p>
        </p:txBody>
      </p:sp>
      <p:sp>
        <p:nvSpPr>
          <p:cNvPr id="35" name="Rectangle 9"/>
          <p:cNvSpPr>
            <a:spLocks noChangeArrowheads="1"/>
          </p:cNvSpPr>
          <p:nvPr/>
        </p:nvSpPr>
        <p:spPr bwMode="auto">
          <a:xfrm>
            <a:off x="6660232" y="1851670"/>
            <a:ext cx="2160241" cy="549027"/>
          </a:xfrm>
          <a:prstGeom prst="rect">
            <a:avLst/>
          </a:prstGeom>
          <a:solidFill>
            <a:schemeClr val="tx1">
              <a:lumMod val="65000"/>
              <a:lumOff val="35000"/>
            </a:schemeClr>
          </a:solidFill>
          <a:ln w="9525" algn="ctr">
            <a:noFill/>
            <a:miter lim="800000"/>
            <a:headEnd/>
            <a:tailEnd/>
          </a:ln>
          <a:effectLst>
            <a:outerShdw blurRad="50800" dist="38100" dir="2700000" algn="tl" rotWithShape="0">
              <a:prstClr val="black">
                <a:alpha val="40000"/>
              </a:prstClr>
            </a:outerShdw>
          </a:effectLst>
        </p:spPr>
        <p:txBody>
          <a:bodyPr wrap="none" anchor="ctr"/>
          <a:lstStyle/>
          <a:p>
            <a:pPr>
              <a:defRPr/>
            </a:pPr>
            <a:endParaRPr lang="fr-FR" sz="1000">
              <a:solidFill>
                <a:srgbClr val="000000"/>
              </a:solidFill>
              <a:ea typeface="ＭＳ Ｐゴシック" pitchFamily="34" charset="-128"/>
            </a:endParaRPr>
          </a:p>
        </p:txBody>
      </p:sp>
      <p:sp>
        <p:nvSpPr>
          <p:cNvPr id="16" name="Text Box 15"/>
          <p:cNvSpPr txBox="1">
            <a:spLocks noChangeArrowheads="1"/>
          </p:cNvSpPr>
          <p:nvPr/>
        </p:nvSpPr>
        <p:spPr bwMode="auto">
          <a:xfrm>
            <a:off x="6660232" y="1851670"/>
            <a:ext cx="2160241" cy="24622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algn="ctr">
              <a:spcBef>
                <a:spcPct val="0"/>
              </a:spcBef>
            </a:pPr>
            <a:r>
              <a:rPr lang="fr-FR" altLang="en-US" sz="1000" b="1" cap="small" dirty="0">
                <a:solidFill>
                  <a:srgbClr val="FFFFFF"/>
                </a:solidFill>
                <a:latin typeface="Arial"/>
              </a:rPr>
              <a:t>CO</a:t>
            </a:r>
            <a:r>
              <a:rPr lang="fr-FR" altLang="en-US" sz="1000" b="1" cap="small" baseline="-25000" dirty="0">
                <a:solidFill>
                  <a:srgbClr val="FFFFFF"/>
                </a:solidFill>
                <a:latin typeface="Arial"/>
              </a:rPr>
              <a:t>2</a:t>
            </a:r>
          </a:p>
        </p:txBody>
      </p:sp>
      <p:grpSp>
        <p:nvGrpSpPr>
          <p:cNvPr id="85" name="Groupe 84">
            <a:extLst>
              <a:ext uri="{FF2B5EF4-FFF2-40B4-BE49-F238E27FC236}">
                <a16:creationId xmlns:a16="http://schemas.microsoft.com/office/drawing/2014/main" id="{F62F6CDF-0D1E-2238-26F8-CC9F23135FFB}"/>
              </a:ext>
            </a:extLst>
          </p:cNvPr>
          <p:cNvGrpSpPr/>
          <p:nvPr/>
        </p:nvGrpSpPr>
        <p:grpSpPr>
          <a:xfrm>
            <a:off x="109183" y="4152151"/>
            <a:ext cx="8711290" cy="507831"/>
            <a:chOff x="109183" y="3928503"/>
            <a:chExt cx="8711290" cy="507831"/>
          </a:xfrm>
        </p:grpSpPr>
        <p:sp>
          <p:nvSpPr>
            <p:cNvPr id="30" name="Rectangle 36"/>
            <p:cNvSpPr>
              <a:spLocks noChangeArrowheads="1"/>
            </p:cNvSpPr>
            <p:nvPr/>
          </p:nvSpPr>
          <p:spPr bwMode="auto">
            <a:xfrm>
              <a:off x="1904369" y="3931552"/>
              <a:ext cx="1872236" cy="501733"/>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wrap="none" anchor="ct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endParaRPr lang="en-US" altLang="en-US" sz="1000" dirty="0">
                <a:solidFill>
                  <a:srgbClr val="000000"/>
                </a:solidFill>
                <a:latin typeface="Arial"/>
              </a:endParaRPr>
            </a:p>
          </p:txBody>
        </p:sp>
        <p:sp>
          <p:nvSpPr>
            <p:cNvPr id="8" name="Rectangle 7"/>
            <p:cNvSpPr/>
            <p:nvPr/>
          </p:nvSpPr>
          <p:spPr>
            <a:xfrm>
              <a:off x="1906023" y="3930028"/>
              <a:ext cx="1872236" cy="369332"/>
            </a:xfrm>
            <a:prstGeom prst="rect">
              <a:avLst/>
            </a:prstGeom>
          </p:spPr>
          <p:txBody>
            <a:bodyPr wrap="square">
              <a:spAutoFit/>
            </a:bodyPr>
            <a:lstStyle/>
            <a:p>
              <a:pPr marL="171450" lvl="0" indent="-171450">
                <a:spcBef>
                  <a:spcPct val="0"/>
                </a:spcBef>
                <a:buFont typeface="Wingdings" panose="05000000000000000000" pitchFamily="2" charset="2"/>
                <a:buChar char="§"/>
              </a:pPr>
              <a:r>
                <a:rPr lang="fr-FR" altLang="en-US" sz="900" b="1" dirty="0">
                  <a:solidFill>
                    <a:srgbClr val="002060"/>
                  </a:solidFill>
                </a:rPr>
                <a:t>0,76 kg/m</a:t>
              </a:r>
              <a:r>
                <a:rPr lang="fr-FR" altLang="en-US" sz="900" b="1" baseline="30000" dirty="0">
                  <a:solidFill>
                    <a:srgbClr val="002060"/>
                  </a:solidFill>
                </a:rPr>
                <a:t>3</a:t>
              </a:r>
              <a:r>
                <a:rPr lang="fr-FR" altLang="en-US" sz="900" b="1" dirty="0">
                  <a:solidFill>
                    <a:srgbClr val="002060"/>
                  </a:solidFill>
                </a:rPr>
                <a:t> = 76 kg </a:t>
              </a:r>
            </a:p>
            <a:p>
              <a:pPr marL="171450" lvl="0" indent="-171450">
                <a:spcBef>
                  <a:spcPct val="0"/>
                </a:spcBef>
                <a:buFont typeface="Wingdings" panose="05000000000000000000" pitchFamily="2" charset="2"/>
                <a:buChar char="§"/>
              </a:pPr>
              <a:r>
                <a:rPr lang="fr-FR" altLang="en-US" sz="900" b="1" dirty="0">
                  <a:solidFill>
                    <a:srgbClr val="002060"/>
                  </a:solidFill>
                </a:rPr>
                <a:t>1 réservoir de 80L </a:t>
              </a:r>
            </a:p>
          </p:txBody>
        </p:sp>
        <p:sp>
          <p:nvSpPr>
            <p:cNvPr id="32" name="Rectangle 36"/>
            <p:cNvSpPr>
              <a:spLocks noChangeArrowheads="1"/>
            </p:cNvSpPr>
            <p:nvPr/>
          </p:nvSpPr>
          <p:spPr bwMode="auto">
            <a:xfrm>
              <a:off x="4137472" y="3935038"/>
              <a:ext cx="2161893" cy="494760"/>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wrap="none" anchor="ct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endParaRPr lang="en-US" altLang="en-US" sz="1000">
                <a:solidFill>
                  <a:srgbClr val="000000"/>
                </a:solidFill>
                <a:latin typeface="Arial"/>
              </a:endParaRPr>
            </a:p>
          </p:txBody>
        </p:sp>
        <p:sp>
          <p:nvSpPr>
            <p:cNvPr id="9" name="Rectangle 8"/>
            <p:cNvSpPr/>
            <p:nvPr/>
          </p:nvSpPr>
          <p:spPr>
            <a:xfrm>
              <a:off x="4138574" y="3928503"/>
              <a:ext cx="2160240" cy="507831"/>
            </a:xfrm>
            <a:prstGeom prst="rect">
              <a:avLst/>
            </a:prstGeom>
          </p:spPr>
          <p:txBody>
            <a:bodyPr wrap="square">
              <a:spAutoFit/>
            </a:bodyPr>
            <a:lstStyle/>
            <a:p>
              <a:pPr marL="171450" lvl="0" indent="-171450">
                <a:spcBef>
                  <a:spcPct val="0"/>
                </a:spcBef>
                <a:buFont typeface="Wingdings" panose="05000000000000000000" pitchFamily="2" charset="2"/>
                <a:buChar char="§"/>
              </a:pPr>
              <a:r>
                <a:rPr lang="fr-FR" altLang="en-US" sz="900" b="1" dirty="0">
                  <a:solidFill>
                    <a:srgbClr val="002060"/>
                  </a:solidFill>
                </a:rPr>
                <a:t>Soit 73kg </a:t>
              </a:r>
            </a:p>
            <a:p>
              <a:pPr marL="171450" lvl="0" indent="-171450">
                <a:spcBef>
                  <a:spcPct val="0"/>
                </a:spcBef>
                <a:buFont typeface="Wingdings" panose="05000000000000000000" pitchFamily="2" charset="2"/>
                <a:buChar char="§"/>
              </a:pPr>
              <a:r>
                <a:rPr lang="fr-FR" altLang="en-US" sz="900" b="1" dirty="0">
                  <a:solidFill>
                    <a:srgbClr val="002060"/>
                  </a:solidFill>
                </a:rPr>
                <a:t>3 réservoirs de 80L </a:t>
              </a:r>
            </a:p>
            <a:p>
              <a:pPr marL="171450" lvl="0" indent="-171450">
                <a:spcBef>
                  <a:spcPct val="0"/>
                </a:spcBef>
                <a:buFont typeface="Wingdings" panose="05000000000000000000" pitchFamily="2" charset="2"/>
                <a:buChar char="§"/>
              </a:pPr>
              <a:r>
                <a:rPr lang="fr-FR" altLang="en-US" sz="900" i="1" dirty="0">
                  <a:solidFill>
                    <a:srgbClr val="002060"/>
                  </a:solidFill>
                </a:rPr>
                <a:t>1 réservoir est chargé à 32 kg</a:t>
              </a:r>
            </a:p>
          </p:txBody>
        </p:sp>
        <p:sp>
          <p:nvSpPr>
            <p:cNvPr id="37" name="Rectangle 36"/>
            <p:cNvSpPr>
              <a:spLocks noChangeArrowheads="1"/>
            </p:cNvSpPr>
            <p:nvPr/>
          </p:nvSpPr>
          <p:spPr bwMode="auto">
            <a:xfrm>
              <a:off x="6660232" y="3935038"/>
              <a:ext cx="2160241" cy="494760"/>
            </a:xfrm>
            <a:prstGeom prst="rect">
              <a:avLst/>
            </a:prstGeom>
            <a:solidFill>
              <a:schemeClr val="bg1">
                <a:lumMod val="95000"/>
              </a:schemeClr>
            </a:solidFill>
            <a:ln>
              <a:noFill/>
            </a:ln>
            <a:effectLst>
              <a:outerShdw blurRad="50800" dist="38100" dir="2700000" algn="tl" rotWithShape="0">
                <a:prstClr val="black">
                  <a:alpha val="40000"/>
                </a:prstClr>
              </a:outerShdw>
            </a:effectLst>
          </p:spPr>
          <p:txBody>
            <a:bodyPr wrap="none" anchor="ct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endParaRPr lang="en-US" altLang="en-US" sz="1000">
                <a:solidFill>
                  <a:srgbClr val="DDDDDD"/>
                </a:solidFill>
                <a:latin typeface="Arial"/>
              </a:endParaRPr>
            </a:p>
          </p:txBody>
        </p:sp>
        <p:sp>
          <p:nvSpPr>
            <p:cNvPr id="19" name="Rectangle 18"/>
            <p:cNvSpPr/>
            <p:nvPr/>
          </p:nvSpPr>
          <p:spPr>
            <a:xfrm>
              <a:off x="6660233" y="3928503"/>
              <a:ext cx="2160240" cy="507831"/>
            </a:xfrm>
            <a:prstGeom prst="rect">
              <a:avLst/>
            </a:prstGeom>
            <a:solidFill>
              <a:schemeClr val="accent2">
                <a:lumMod val="60000"/>
                <a:lumOff val="40000"/>
              </a:schemeClr>
            </a:solidFill>
          </p:spPr>
          <p:txBody>
            <a:bodyPr wrap="square">
              <a:spAutoFit/>
            </a:bodyPr>
            <a:lstStyle/>
            <a:p>
              <a:pPr marL="171450" lvl="0" indent="-171450">
                <a:spcBef>
                  <a:spcPct val="0"/>
                </a:spcBef>
                <a:buFont typeface="Wingdings" panose="05000000000000000000" pitchFamily="2" charset="2"/>
                <a:buChar char="§"/>
              </a:pPr>
              <a:r>
                <a:rPr lang="fr-FR" altLang="en-US" sz="900" b="1" dirty="0">
                  <a:solidFill>
                    <a:srgbClr val="002060"/>
                  </a:solidFill>
                </a:rPr>
                <a:t>Q = 153,3kg de CO</a:t>
              </a:r>
              <a:r>
                <a:rPr lang="fr-FR" altLang="en-US" sz="900" b="1" baseline="-25000" dirty="0">
                  <a:solidFill>
                    <a:srgbClr val="002060"/>
                  </a:solidFill>
                </a:rPr>
                <a:t>2</a:t>
              </a:r>
              <a:r>
                <a:rPr lang="fr-FR" altLang="en-US" sz="900" b="1" dirty="0">
                  <a:solidFill>
                    <a:srgbClr val="002060"/>
                  </a:solidFill>
                </a:rPr>
                <a:t> </a:t>
              </a:r>
            </a:p>
            <a:p>
              <a:pPr marL="171450" lvl="0" indent="-171450">
                <a:spcBef>
                  <a:spcPct val="0"/>
                </a:spcBef>
                <a:buFont typeface="Wingdings" panose="05000000000000000000" pitchFamily="2" charset="2"/>
                <a:buChar char="§"/>
              </a:pPr>
              <a:r>
                <a:rPr lang="fr-FR" altLang="en-US" sz="900" b="1" dirty="0">
                  <a:solidFill>
                    <a:srgbClr val="002060"/>
                  </a:solidFill>
                </a:rPr>
                <a:t>4 réservoirs 67,5L  </a:t>
              </a:r>
            </a:p>
            <a:p>
              <a:pPr marL="171450" lvl="0" indent="-171450">
                <a:spcBef>
                  <a:spcPct val="0"/>
                </a:spcBef>
                <a:buFont typeface="Wingdings" panose="05000000000000000000" pitchFamily="2" charset="2"/>
                <a:buChar char="§"/>
              </a:pPr>
              <a:r>
                <a:rPr lang="fr-FR" altLang="en-US" sz="900" i="1" dirty="0">
                  <a:solidFill>
                    <a:srgbClr val="002060"/>
                  </a:solidFill>
                </a:rPr>
                <a:t>1 réservoir est chargé à 45 ou 50kg</a:t>
              </a:r>
            </a:p>
          </p:txBody>
        </p:sp>
        <p:sp>
          <p:nvSpPr>
            <p:cNvPr id="40" name="Rectangle 39"/>
            <p:cNvSpPr/>
            <p:nvPr/>
          </p:nvSpPr>
          <p:spPr>
            <a:xfrm>
              <a:off x="109183" y="3928503"/>
              <a:ext cx="1434319" cy="507831"/>
            </a:xfrm>
            <a:prstGeom prst="rect">
              <a:avLst/>
            </a:prstGeom>
            <a:solidFill>
              <a:schemeClr val="accent2">
                <a:lumMod val="60000"/>
                <a:lumOff val="40000"/>
              </a:schemeClr>
            </a:solidFill>
          </p:spPr>
          <p:txBody>
            <a:bodyPr wrap="square">
              <a:spAutoFit/>
            </a:bodyPr>
            <a:lstStyle/>
            <a:p>
              <a:endParaRPr lang="fr-FR" altLang="en-US" sz="900" dirty="0">
                <a:solidFill>
                  <a:srgbClr val="002060"/>
                </a:solidFill>
              </a:endParaRPr>
            </a:p>
            <a:p>
              <a:r>
                <a:rPr lang="fr-FR" altLang="en-US" sz="900" dirty="0">
                  <a:solidFill>
                    <a:srgbClr val="002060"/>
                  </a:solidFill>
                </a:rPr>
                <a:t>Nombre de réservoirs</a:t>
              </a:r>
            </a:p>
            <a:p>
              <a:endParaRPr lang="fr-FR" altLang="en-US" sz="900" dirty="0">
                <a:solidFill>
                  <a:srgbClr val="002060"/>
                </a:solidFill>
              </a:endParaRPr>
            </a:p>
          </p:txBody>
        </p:sp>
        <p:cxnSp>
          <p:nvCxnSpPr>
            <p:cNvPr id="42" name="Connecteur droit avec flèche 41"/>
            <p:cNvCxnSpPr>
              <a:cxnSpLocks/>
              <a:stCxn id="40" idx="3"/>
              <a:endCxn id="30" idx="1"/>
            </p:cNvCxnSpPr>
            <p:nvPr/>
          </p:nvCxnSpPr>
          <p:spPr>
            <a:xfrm>
              <a:off x="1543502" y="4182419"/>
              <a:ext cx="360867"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5" name="Connecteur droit avec flèche 54">
              <a:extLst>
                <a:ext uri="{FF2B5EF4-FFF2-40B4-BE49-F238E27FC236}">
                  <a16:creationId xmlns:a16="http://schemas.microsoft.com/office/drawing/2014/main" id="{CA12A6AB-71F3-94F3-A88A-3A6AB5D1CD5C}"/>
                </a:ext>
              </a:extLst>
            </p:cNvPr>
            <p:cNvCxnSpPr>
              <a:cxnSpLocks/>
              <a:stCxn id="30" idx="3"/>
              <a:endCxn id="9" idx="1"/>
            </p:cNvCxnSpPr>
            <p:nvPr/>
          </p:nvCxnSpPr>
          <p:spPr>
            <a:xfrm>
              <a:off x="3776605" y="4182419"/>
              <a:ext cx="361969"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399BAD54-1F52-2DD4-3D88-81F7B5677121}"/>
                </a:ext>
              </a:extLst>
            </p:cNvPr>
            <p:cNvCxnSpPr>
              <a:cxnSpLocks/>
              <a:stCxn id="32" idx="3"/>
              <a:endCxn id="37" idx="1"/>
            </p:cNvCxnSpPr>
            <p:nvPr/>
          </p:nvCxnSpPr>
          <p:spPr>
            <a:xfrm>
              <a:off x="6299365" y="4182418"/>
              <a:ext cx="360867"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grpSp>
      <p:grpSp>
        <p:nvGrpSpPr>
          <p:cNvPr id="84" name="Groupe 83">
            <a:extLst>
              <a:ext uri="{FF2B5EF4-FFF2-40B4-BE49-F238E27FC236}">
                <a16:creationId xmlns:a16="http://schemas.microsoft.com/office/drawing/2014/main" id="{B9B11FB3-FEF0-2614-B93E-E7B96136D3C7}"/>
              </a:ext>
            </a:extLst>
          </p:cNvPr>
          <p:cNvGrpSpPr/>
          <p:nvPr/>
        </p:nvGrpSpPr>
        <p:grpSpPr>
          <a:xfrm>
            <a:off x="109184" y="3395895"/>
            <a:ext cx="8711289" cy="511951"/>
            <a:chOff x="109184" y="3283935"/>
            <a:chExt cx="8711289" cy="511951"/>
          </a:xfrm>
        </p:grpSpPr>
        <p:sp>
          <p:nvSpPr>
            <p:cNvPr id="20" name="Rectangle 36"/>
            <p:cNvSpPr>
              <a:spLocks noChangeArrowheads="1"/>
            </p:cNvSpPr>
            <p:nvPr/>
          </p:nvSpPr>
          <p:spPr bwMode="auto">
            <a:xfrm>
              <a:off x="1906023" y="3288054"/>
              <a:ext cx="1872236" cy="501733"/>
            </a:xfrm>
            <a:prstGeom prst="rect">
              <a:avLst/>
            </a:prstGeom>
            <a:solidFill>
              <a:schemeClr val="accent2">
                <a:lumMod val="20000"/>
                <a:lumOff val="80000"/>
              </a:schemeClr>
            </a:solidFill>
            <a:ln>
              <a:noFill/>
            </a:ln>
            <a:effectLst>
              <a:outerShdw blurRad="50800" dist="38100" dir="2700000" algn="tl" rotWithShape="0">
                <a:prstClr val="black">
                  <a:alpha val="40000"/>
                </a:prstClr>
              </a:outerShdw>
            </a:effectLst>
          </p:spPr>
          <p:txBody>
            <a:bodyPr wrap="none" anchor="ct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endParaRPr lang="en-US" altLang="en-US" sz="1000">
                <a:solidFill>
                  <a:srgbClr val="000000"/>
                </a:solidFill>
                <a:latin typeface="Arial"/>
              </a:endParaRPr>
            </a:p>
          </p:txBody>
        </p:sp>
        <p:sp>
          <p:nvSpPr>
            <p:cNvPr id="7" name="Rectangle 6"/>
            <p:cNvSpPr/>
            <p:nvPr/>
          </p:nvSpPr>
          <p:spPr>
            <a:xfrm>
              <a:off x="1906024" y="3288055"/>
              <a:ext cx="1872236" cy="507831"/>
            </a:xfrm>
            <a:prstGeom prst="rect">
              <a:avLst/>
            </a:prstGeom>
            <a:solidFill>
              <a:schemeClr val="accent2">
                <a:lumMod val="60000"/>
                <a:lumOff val="40000"/>
              </a:schemeClr>
            </a:solidFill>
          </p:spPr>
          <p:txBody>
            <a:bodyPr wrap="square">
              <a:spAutoFit/>
            </a:bodyPr>
            <a:lstStyle/>
            <a:p>
              <a:pPr marL="171450" lvl="0" indent="-171450">
                <a:spcBef>
                  <a:spcPct val="0"/>
                </a:spcBef>
                <a:buFont typeface="Wingdings" panose="05000000000000000000" pitchFamily="2" charset="2"/>
                <a:buChar char="§"/>
              </a:pPr>
              <a:r>
                <a:rPr lang="fr-FR" altLang="en-US" sz="900" dirty="0">
                  <a:solidFill>
                    <a:srgbClr val="002060"/>
                  </a:solidFill>
                </a:rPr>
                <a:t>Masse requise / unité de volume de l’espace occupé : 0,76 kg/m</a:t>
              </a:r>
              <a:r>
                <a:rPr lang="fr-FR" altLang="en-US" sz="900" baseline="30000" dirty="0">
                  <a:solidFill>
                    <a:srgbClr val="002060"/>
                  </a:solidFill>
                </a:rPr>
                <a:t>3</a:t>
              </a:r>
              <a:endParaRPr lang="fr-FR" altLang="en-US" sz="900" dirty="0">
                <a:solidFill>
                  <a:srgbClr val="002060"/>
                </a:solidFill>
              </a:endParaRPr>
            </a:p>
          </p:txBody>
        </p:sp>
        <p:sp>
          <p:nvSpPr>
            <p:cNvPr id="31" name="Rectangle 36"/>
            <p:cNvSpPr>
              <a:spLocks noChangeArrowheads="1"/>
            </p:cNvSpPr>
            <p:nvPr/>
          </p:nvSpPr>
          <p:spPr bwMode="auto">
            <a:xfrm>
              <a:off x="4139125" y="3283935"/>
              <a:ext cx="2161893" cy="505851"/>
            </a:xfrm>
            <a:prstGeom prst="rect">
              <a:avLst/>
            </a:prstGeom>
            <a:solidFill>
              <a:srgbClr val="E7FFE7"/>
            </a:solidFill>
            <a:ln>
              <a:noFill/>
            </a:ln>
            <a:effectLst>
              <a:outerShdw blurRad="50800" dist="38100" dir="2700000" algn="tl" rotWithShape="0">
                <a:prstClr val="black">
                  <a:alpha val="40000"/>
                </a:prstClr>
              </a:outerShdw>
            </a:effectLst>
          </p:spPr>
          <p:txBody>
            <a:bodyPr wrap="none" anchor="ct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endParaRPr lang="en-US" altLang="en-US" sz="1000">
                <a:solidFill>
                  <a:srgbClr val="000000"/>
                </a:solidFill>
                <a:latin typeface="Arial"/>
              </a:endParaRPr>
            </a:p>
          </p:txBody>
        </p:sp>
        <p:sp>
          <p:nvSpPr>
            <p:cNvPr id="10" name="Rectangle 9"/>
            <p:cNvSpPr/>
            <p:nvPr/>
          </p:nvSpPr>
          <p:spPr>
            <a:xfrm>
              <a:off x="4139125" y="3288054"/>
              <a:ext cx="2161893" cy="507831"/>
            </a:xfrm>
            <a:prstGeom prst="rect">
              <a:avLst/>
            </a:prstGeom>
            <a:solidFill>
              <a:schemeClr val="accent2">
                <a:lumMod val="60000"/>
                <a:lumOff val="40000"/>
              </a:schemeClr>
            </a:solidFill>
          </p:spPr>
          <p:txBody>
            <a:bodyPr wrap="square">
              <a:spAutoFit/>
            </a:bodyPr>
            <a:lstStyle/>
            <a:p>
              <a:pPr marL="171450" lvl="0" indent="-171450">
                <a:spcBef>
                  <a:spcPct val="0"/>
                </a:spcBef>
                <a:buFont typeface="Wingdings" panose="05000000000000000000" pitchFamily="2" charset="2"/>
                <a:buChar char="§"/>
              </a:pPr>
              <a:r>
                <a:rPr lang="fr-FR" altLang="en-US" sz="900" dirty="0">
                  <a:solidFill>
                    <a:srgbClr val="002060"/>
                  </a:solidFill>
                </a:rPr>
                <a:t>Volume requis / unité de volume de l’espace occupé : 0,517m</a:t>
              </a:r>
              <a:r>
                <a:rPr lang="fr-FR" altLang="en-US" sz="900" baseline="30000" dirty="0">
                  <a:solidFill>
                    <a:srgbClr val="002060"/>
                  </a:solidFill>
                </a:rPr>
                <a:t>3 </a:t>
              </a:r>
              <a:r>
                <a:rPr lang="fr-FR" altLang="en-US" sz="900" dirty="0">
                  <a:solidFill>
                    <a:srgbClr val="002060"/>
                  </a:solidFill>
                </a:rPr>
                <a:t>/ m</a:t>
              </a:r>
              <a:r>
                <a:rPr lang="fr-FR" altLang="en-US" sz="900" baseline="30000" dirty="0">
                  <a:solidFill>
                    <a:srgbClr val="002060"/>
                  </a:solidFill>
                </a:rPr>
                <a:t>3</a:t>
              </a:r>
              <a:r>
                <a:rPr lang="fr-FR" altLang="en-US" sz="900" dirty="0">
                  <a:solidFill>
                    <a:srgbClr val="002060"/>
                  </a:solidFill>
                </a:rPr>
                <a:t>. </a:t>
              </a:r>
            </a:p>
            <a:p>
              <a:pPr marL="171450" lvl="0" indent="-171450">
                <a:spcBef>
                  <a:spcPct val="0"/>
                </a:spcBef>
                <a:buFont typeface="Wingdings" panose="05000000000000000000" pitchFamily="2" charset="2"/>
                <a:buChar char="§"/>
              </a:pPr>
              <a:r>
                <a:rPr lang="fr-FR" altLang="en-US" sz="900" dirty="0">
                  <a:solidFill>
                    <a:srgbClr val="002060"/>
                  </a:solidFill>
                </a:rPr>
                <a:t>Volume massique : 0,7081m</a:t>
              </a:r>
              <a:r>
                <a:rPr lang="fr-FR" altLang="en-US" sz="900" baseline="30000" dirty="0">
                  <a:solidFill>
                    <a:srgbClr val="002060"/>
                  </a:solidFill>
                </a:rPr>
                <a:t>3 </a:t>
              </a:r>
              <a:r>
                <a:rPr lang="fr-FR" altLang="en-US" sz="900" dirty="0">
                  <a:solidFill>
                    <a:srgbClr val="002060"/>
                  </a:solidFill>
                </a:rPr>
                <a:t>/ kg. </a:t>
              </a:r>
            </a:p>
          </p:txBody>
        </p:sp>
        <p:sp>
          <p:nvSpPr>
            <p:cNvPr id="14" name="Rectangle 13"/>
            <p:cNvSpPr/>
            <p:nvPr/>
          </p:nvSpPr>
          <p:spPr>
            <a:xfrm>
              <a:off x="109184" y="3303443"/>
              <a:ext cx="1434320" cy="477054"/>
            </a:xfrm>
            <a:prstGeom prst="rect">
              <a:avLst/>
            </a:prstGeom>
            <a:solidFill>
              <a:schemeClr val="accent2">
                <a:lumMod val="60000"/>
                <a:lumOff val="40000"/>
              </a:schemeClr>
            </a:solidFill>
          </p:spPr>
          <p:txBody>
            <a:bodyPr wrap="square">
              <a:spAutoFit/>
            </a:bodyPr>
            <a:lstStyle/>
            <a:p>
              <a:r>
                <a:rPr lang="fr-FR" altLang="en-US" sz="900" dirty="0">
                  <a:solidFill>
                    <a:srgbClr val="002060"/>
                  </a:solidFill>
                </a:rPr>
                <a:t>Quantité / </a:t>
              </a:r>
            </a:p>
            <a:p>
              <a:r>
                <a:rPr lang="fr-FR" altLang="en-US" sz="900" dirty="0">
                  <a:solidFill>
                    <a:srgbClr val="002060"/>
                  </a:solidFill>
                </a:rPr>
                <a:t>formule à 20°C :</a:t>
              </a:r>
            </a:p>
            <a:p>
              <a:r>
                <a:rPr lang="fr-FR" altLang="en-US" sz="700" i="1" dirty="0">
                  <a:solidFill>
                    <a:srgbClr val="002060"/>
                  </a:solidFill>
                </a:rPr>
                <a:t>(feu classe A selon R13)</a:t>
              </a:r>
            </a:p>
          </p:txBody>
        </p:sp>
        <p:sp>
          <p:nvSpPr>
            <p:cNvPr id="36" name="Rectangle 36"/>
            <p:cNvSpPr>
              <a:spLocks noChangeArrowheads="1"/>
            </p:cNvSpPr>
            <p:nvPr/>
          </p:nvSpPr>
          <p:spPr bwMode="auto">
            <a:xfrm>
              <a:off x="6660232" y="3300978"/>
              <a:ext cx="2160241" cy="488807"/>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wrap="none" anchor="ct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endParaRPr lang="en-US" altLang="en-US" sz="1000">
                <a:solidFill>
                  <a:srgbClr val="DDDDDD"/>
                </a:solidFill>
                <a:latin typeface="Arial"/>
              </a:endParaRPr>
            </a:p>
          </p:txBody>
        </p:sp>
        <p:sp>
          <p:nvSpPr>
            <p:cNvPr id="25" name="Rectangle 24"/>
            <p:cNvSpPr/>
            <p:nvPr/>
          </p:nvSpPr>
          <p:spPr>
            <a:xfrm>
              <a:off x="6660232" y="3283935"/>
              <a:ext cx="2160241" cy="507831"/>
            </a:xfrm>
            <a:prstGeom prst="rect">
              <a:avLst/>
            </a:prstGeom>
          </p:spPr>
          <p:txBody>
            <a:bodyPr wrap="square">
              <a:spAutoFit/>
            </a:bodyPr>
            <a:lstStyle/>
            <a:p>
              <a:pPr marL="171450" lvl="0" indent="-171450">
                <a:spcBef>
                  <a:spcPct val="0"/>
                </a:spcBef>
                <a:buFont typeface="Wingdings" panose="05000000000000000000" pitchFamily="2" charset="2"/>
                <a:buChar char="§"/>
              </a:pPr>
              <a:r>
                <a:rPr lang="fr-FR" altLang="en-US" sz="900" dirty="0">
                  <a:solidFill>
                    <a:srgbClr val="002060"/>
                  </a:solidFill>
                </a:rPr>
                <a:t>Q= K</a:t>
              </a:r>
              <a:r>
                <a:rPr lang="fr-FR" altLang="en-US" sz="900" baseline="-25000" dirty="0">
                  <a:solidFill>
                    <a:srgbClr val="002060"/>
                  </a:solidFill>
                </a:rPr>
                <a:t>B</a:t>
              </a:r>
              <a:r>
                <a:rPr lang="fr-FR" altLang="en-US" sz="900" dirty="0">
                  <a:solidFill>
                    <a:srgbClr val="002060"/>
                  </a:solidFill>
                </a:rPr>
                <a:t> (0,2A + 0,75V) </a:t>
              </a:r>
            </a:p>
            <a:p>
              <a:pPr marL="914400" lvl="1" indent="-171450">
                <a:spcBef>
                  <a:spcPct val="0"/>
                </a:spcBef>
                <a:buFont typeface="Courier New" panose="02070309020205020404" pitchFamily="49" charset="0"/>
                <a:buChar char="o"/>
              </a:pPr>
              <a:r>
                <a:rPr lang="fr-FR" altLang="en-US" sz="900" dirty="0">
                  <a:solidFill>
                    <a:srgbClr val="002060"/>
                  </a:solidFill>
                </a:rPr>
                <a:t>K</a:t>
              </a:r>
              <a:r>
                <a:rPr lang="fr-FR" altLang="en-US" sz="900" baseline="-25000" dirty="0">
                  <a:solidFill>
                    <a:srgbClr val="002060"/>
                  </a:solidFill>
                </a:rPr>
                <a:t>B </a:t>
              </a:r>
              <a:r>
                <a:rPr lang="fr-FR" altLang="en-US" sz="900" dirty="0">
                  <a:solidFill>
                    <a:srgbClr val="002060"/>
                  </a:solidFill>
                </a:rPr>
                <a:t>=1,5 </a:t>
              </a:r>
            </a:p>
            <a:p>
              <a:pPr marL="914400" lvl="1" indent="-171450">
                <a:spcBef>
                  <a:spcPct val="0"/>
                </a:spcBef>
                <a:buFont typeface="Courier New" panose="02070309020205020404" pitchFamily="49" charset="0"/>
                <a:buChar char="o"/>
              </a:pPr>
              <a:r>
                <a:rPr lang="fr-FR" altLang="en-US" sz="900" dirty="0">
                  <a:solidFill>
                    <a:srgbClr val="002060"/>
                  </a:solidFill>
                </a:rPr>
                <a:t>A = 136 </a:t>
              </a:r>
            </a:p>
          </p:txBody>
        </p:sp>
        <p:cxnSp>
          <p:nvCxnSpPr>
            <p:cNvPr id="65" name="Connecteur droit avec flèche 64">
              <a:extLst>
                <a:ext uri="{FF2B5EF4-FFF2-40B4-BE49-F238E27FC236}">
                  <a16:creationId xmlns:a16="http://schemas.microsoft.com/office/drawing/2014/main" id="{C4C2848C-84CE-BD59-6DA4-D7A5D30E9370}"/>
                </a:ext>
              </a:extLst>
            </p:cNvPr>
            <p:cNvCxnSpPr>
              <a:cxnSpLocks/>
              <a:stCxn id="14" idx="3"/>
              <a:endCxn id="7" idx="1"/>
            </p:cNvCxnSpPr>
            <p:nvPr/>
          </p:nvCxnSpPr>
          <p:spPr>
            <a:xfrm>
              <a:off x="1543504" y="3541970"/>
              <a:ext cx="362520" cy="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66" name="Connecteur droit avec flèche 65">
              <a:extLst>
                <a:ext uri="{FF2B5EF4-FFF2-40B4-BE49-F238E27FC236}">
                  <a16:creationId xmlns:a16="http://schemas.microsoft.com/office/drawing/2014/main" id="{F99BE793-417B-AF20-D36B-1D2E16C2EE2B}"/>
                </a:ext>
              </a:extLst>
            </p:cNvPr>
            <p:cNvCxnSpPr>
              <a:cxnSpLocks/>
              <a:stCxn id="7" idx="3"/>
              <a:endCxn id="10" idx="1"/>
            </p:cNvCxnSpPr>
            <p:nvPr/>
          </p:nvCxnSpPr>
          <p:spPr>
            <a:xfrm flipV="1">
              <a:off x="3778260" y="3541970"/>
              <a:ext cx="360865" cy="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67" name="Connecteur droit avec flèche 66">
              <a:extLst>
                <a:ext uri="{FF2B5EF4-FFF2-40B4-BE49-F238E27FC236}">
                  <a16:creationId xmlns:a16="http://schemas.microsoft.com/office/drawing/2014/main" id="{27AC2519-CA16-7E10-F714-C725CD6009B1}"/>
                </a:ext>
              </a:extLst>
            </p:cNvPr>
            <p:cNvCxnSpPr>
              <a:cxnSpLocks/>
              <a:stCxn id="31" idx="3"/>
              <a:endCxn id="25" idx="1"/>
            </p:cNvCxnSpPr>
            <p:nvPr/>
          </p:nvCxnSpPr>
          <p:spPr>
            <a:xfrm>
              <a:off x="6301018" y="3536861"/>
              <a:ext cx="359214" cy="99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grpSp>
      <p:grpSp>
        <p:nvGrpSpPr>
          <p:cNvPr id="83" name="Groupe 82">
            <a:extLst>
              <a:ext uri="{FF2B5EF4-FFF2-40B4-BE49-F238E27FC236}">
                <a16:creationId xmlns:a16="http://schemas.microsoft.com/office/drawing/2014/main" id="{264176C3-20F8-E46F-B134-F0BA11834518}"/>
              </a:ext>
            </a:extLst>
          </p:cNvPr>
          <p:cNvGrpSpPr/>
          <p:nvPr/>
        </p:nvGrpSpPr>
        <p:grpSpPr>
          <a:xfrm>
            <a:off x="109183" y="2643758"/>
            <a:ext cx="8711290" cy="507831"/>
            <a:chOff x="109183" y="2643758"/>
            <a:chExt cx="8711290" cy="507831"/>
          </a:xfrm>
        </p:grpSpPr>
        <p:sp>
          <p:nvSpPr>
            <p:cNvPr id="4" name="Rectangle 3"/>
            <p:cNvSpPr/>
            <p:nvPr/>
          </p:nvSpPr>
          <p:spPr>
            <a:xfrm>
              <a:off x="109183" y="2643758"/>
              <a:ext cx="1434321" cy="507831"/>
            </a:xfrm>
            <a:prstGeom prst="rect">
              <a:avLst/>
            </a:prstGeom>
            <a:solidFill>
              <a:schemeClr val="accent2">
                <a:lumMod val="60000"/>
                <a:lumOff val="40000"/>
              </a:schemeClr>
            </a:solidFill>
          </p:spPr>
          <p:txBody>
            <a:bodyPr wrap="square">
              <a:spAutoFit/>
            </a:bodyPr>
            <a:lstStyle/>
            <a:p>
              <a:r>
                <a:rPr lang="fr-FR" altLang="en-US" sz="900" dirty="0">
                  <a:solidFill>
                    <a:srgbClr val="002060"/>
                  </a:solidFill>
                </a:rPr>
                <a:t>Concentration Nominale </a:t>
              </a:r>
            </a:p>
            <a:p>
              <a:r>
                <a:rPr lang="fr-FR" altLang="en-US" sz="900" dirty="0">
                  <a:solidFill>
                    <a:srgbClr val="002060"/>
                  </a:solidFill>
                </a:rPr>
                <a:t>Extinction: </a:t>
              </a:r>
            </a:p>
            <a:p>
              <a:endParaRPr lang="fr-FR" altLang="en-US" sz="900" dirty="0">
                <a:solidFill>
                  <a:srgbClr val="002060"/>
                </a:solidFill>
              </a:endParaRPr>
            </a:p>
          </p:txBody>
        </p:sp>
        <p:sp>
          <p:nvSpPr>
            <p:cNvPr id="18" name="Rectangle 36"/>
            <p:cNvSpPr>
              <a:spLocks noChangeArrowheads="1"/>
            </p:cNvSpPr>
            <p:nvPr/>
          </p:nvSpPr>
          <p:spPr bwMode="auto">
            <a:xfrm>
              <a:off x="1906024" y="2645646"/>
              <a:ext cx="1872236" cy="504055"/>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wrap="none" anchor="ct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endParaRPr lang="en-US" altLang="en-US" sz="1000">
                <a:solidFill>
                  <a:srgbClr val="000000"/>
                </a:solidFill>
                <a:latin typeface="Arial"/>
              </a:endParaRPr>
            </a:p>
          </p:txBody>
        </p:sp>
        <p:sp>
          <p:nvSpPr>
            <p:cNvPr id="23" name="Text Box 13"/>
            <p:cNvSpPr txBox="1">
              <a:spLocks noChangeArrowheads="1"/>
            </p:cNvSpPr>
            <p:nvPr/>
          </p:nvSpPr>
          <p:spPr bwMode="auto">
            <a:xfrm>
              <a:off x="1906023" y="2643758"/>
              <a:ext cx="1873889"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marL="171450" indent="-171450">
                <a:spcBef>
                  <a:spcPct val="0"/>
                </a:spcBef>
                <a:buFont typeface="Wingdings" panose="05000000000000000000" pitchFamily="2" charset="2"/>
                <a:buChar char="§"/>
              </a:pPr>
              <a:r>
                <a:rPr lang="fr-FR" altLang="en-US" sz="900" dirty="0">
                  <a:solidFill>
                    <a:srgbClr val="002060"/>
                  </a:solidFill>
                  <a:latin typeface="Arial"/>
                </a:rPr>
                <a:t>5,3%</a:t>
              </a:r>
            </a:p>
          </p:txBody>
        </p:sp>
        <p:sp>
          <p:nvSpPr>
            <p:cNvPr id="28" name="Rectangle 36"/>
            <p:cNvSpPr>
              <a:spLocks noChangeArrowheads="1"/>
            </p:cNvSpPr>
            <p:nvPr/>
          </p:nvSpPr>
          <p:spPr bwMode="auto">
            <a:xfrm>
              <a:off x="4140778" y="2644656"/>
              <a:ext cx="2160240" cy="506034"/>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wrap="none" anchor="ct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endParaRPr lang="en-US" altLang="en-US" sz="1000" dirty="0">
                <a:solidFill>
                  <a:srgbClr val="000000"/>
                </a:solidFill>
                <a:latin typeface="Arial"/>
              </a:endParaRPr>
            </a:p>
          </p:txBody>
        </p:sp>
        <p:sp>
          <p:nvSpPr>
            <p:cNvPr id="22" name="Text Box 13"/>
            <p:cNvSpPr txBox="1">
              <a:spLocks noChangeArrowheads="1"/>
            </p:cNvSpPr>
            <p:nvPr/>
          </p:nvSpPr>
          <p:spPr bwMode="auto">
            <a:xfrm>
              <a:off x="4140778" y="2643758"/>
              <a:ext cx="216024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marL="171450" indent="-171450">
                <a:spcBef>
                  <a:spcPct val="0"/>
                </a:spcBef>
                <a:buFont typeface="Wingdings" panose="05000000000000000000" pitchFamily="2" charset="2"/>
                <a:buChar char="§"/>
              </a:pPr>
              <a:r>
                <a:rPr lang="fr-FR" altLang="en-US" sz="900" dirty="0">
                  <a:solidFill>
                    <a:srgbClr val="002060"/>
                  </a:solidFill>
                  <a:latin typeface="Arial"/>
                </a:rPr>
                <a:t>40,3%</a:t>
              </a:r>
            </a:p>
          </p:txBody>
        </p:sp>
        <p:sp>
          <p:nvSpPr>
            <p:cNvPr id="29" name="Rectangle 36"/>
            <p:cNvSpPr>
              <a:spLocks noChangeArrowheads="1"/>
            </p:cNvSpPr>
            <p:nvPr/>
          </p:nvSpPr>
          <p:spPr bwMode="auto">
            <a:xfrm>
              <a:off x="6660233" y="2645646"/>
              <a:ext cx="2160240" cy="504055"/>
            </a:xfrm>
            <a:prstGeom prst="rect">
              <a:avLst/>
            </a:prstGeom>
            <a:solidFill>
              <a:schemeClr val="accent2">
                <a:lumMod val="60000"/>
                <a:lumOff val="40000"/>
              </a:schemeClr>
            </a:solidFill>
            <a:ln>
              <a:noFill/>
            </a:ln>
            <a:effectLst>
              <a:outerShdw blurRad="50800" dist="38100" dir="2700000" algn="tl" rotWithShape="0">
                <a:prstClr val="black">
                  <a:alpha val="40000"/>
                </a:prstClr>
              </a:outerShdw>
            </a:effectLst>
          </p:spPr>
          <p:txBody>
            <a:bodyPr wrap="none" anchor="ct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endParaRPr lang="en-US" altLang="en-US" sz="1000">
                <a:solidFill>
                  <a:srgbClr val="DDDDDD"/>
                </a:solidFill>
                <a:latin typeface="Arial"/>
              </a:endParaRPr>
            </a:p>
          </p:txBody>
        </p:sp>
        <p:sp>
          <p:nvSpPr>
            <p:cNvPr id="13" name="Text Box 10"/>
            <p:cNvSpPr txBox="1">
              <a:spLocks noChangeArrowheads="1"/>
            </p:cNvSpPr>
            <p:nvPr/>
          </p:nvSpPr>
          <p:spPr bwMode="auto">
            <a:xfrm>
              <a:off x="6660232" y="2643758"/>
              <a:ext cx="21602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marL="171450" indent="-171450">
                <a:spcBef>
                  <a:spcPct val="0"/>
                </a:spcBef>
                <a:buFont typeface="Wingdings" panose="05000000000000000000" pitchFamily="2" charset="2"/>
                <a:buChar char="§"/>
              </a:pPr>
              <a:r>
                <a:rPr lang="fr-FR" altLang="en-US" sz="900" dirty="0">
                  <a:solidFill>
                    <a:srgbClr val="002060"/>
                  </a:solidFill>
                  <a:latin typeface="Arial"/>
                </a:rPr>
                <a:t>34%</a:t>
              </a:r>
            </a:p>
          </p:txBody>
        </p:sp>
        <p:cxnSp>
          <p:nvCxnSpPr>
            <p:cNvPr id="74" name="Connecteur droit avec flèche 73">
              <a:extLst>
                <a:ext uri="{FF2B5EF4-FFF2-40B4-BE49-F238E27FC236}">
                  <a16:creationId xmlns:a16="http://schemas.microsoft.com/office/drawing/2014/main" id="{D3348BD1-434D-7C9C-BC6F-5F8B8660A705}"/>
                </a:ext>
              </a:extLst>
            </p:cNvPr>
            <p:cNvCxnSpPr>
              <a:cxnSpLocks/>
              <a:stCxn id="4" idx="3"/>
              <a:endCxn id="18" idx="1"/>
            </p:cNvCxnSpPr>
            <p:nvPr/>
          </p:nvCxnSpPr>
          <p:spPr>
            <a:xfrm>
              <a:off x="1543504" y="2897674"/>
              <a:ext cx="362520"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a:extLst>
                <a:ext uri="{FF2B5EF4-FFF2-40B4-BE49-F238E27FC236}">
                  <a16:creationId xmlns:a16="http://schemas.microsoft.com/office/drawing/2014/main" id="{0047DAE3-E092-44B7-493C-AA1DBFD3901B}"/>
                </a:ext>
              </a:extLst>
            </p:cNvPr>
            <p:cNvCxnSpPr>
              <a:cxnSpLocks/>
              <a:stCxn id="18" idx="3"/>
              <a:endCxn id="28" idx="1"/>
            </p:cNvCxnSpPr>
            <p:nvPr/>
          </p:nvCxnSpPr>
          <p:spPr>
            <a:xfrm flipV="1">
              <a:off x="3778260" y="2897673"/>
              <a:ext cx="362518" cy="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cxnSp>
          <p:nvCxnSpPr>
            <p:cNvPr id="76" name="Connecteur droit avec flèche 75">
              <a:extLst>
                <a:ext uri="{FF2B5EF4-FFF2-40B4-BE49-F238E27FC236}">
                  <a16:creationId xmlns:a16="http://schemas.microsoft.com/office/drawing/2014/main" id="{BAADF33D-ECC4-7043-0119-B894FC14EA77}"/>
                </a:ext>
              </a:extLst>
            </p:cNvPr>
            <p:cNvCxnSpPr>
              <a:cxnSpLocks/>
              <a:stCxn id="28" idx="3"/>
            </p:cNvCxnSpPr>
            <p:nvPr/>
          </p:nvCxnSpPr>
          <p:spPr>
            <a:xfrm>
              <a:off x="6301018" y="2897673"/>
              <a:ext cx="359215" cy="1"/>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grpSp>
      <p:sp>
        <p:nvSpPr>
          <p:cNvPr id="24" name="Text Box 10"/>
          <p:cNvSpPr txBox="1">
            <a:spLocks noChangeArrowheads="1"/>
          </p:cNvSpPr>
          <p:nvPr/>
        </p:nvSpPr>
        <p:spPr bwMode="auto">
          <a:xfrm>
            <a:off x="3347864" y="1463922"/>
            <a:ext cx="3528393"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marL="228600" indent="-228600" algn="r">
              <a:spcBef>
                <a:spcPct val="0"/>
              </a:spcBef>
              <a:buAutoNum type="arabicParenBoth"/>
            </a:pPr>
            <a:r>
              <a:rPr lang="fr-FR" altLang="en-US" sz="500" dirty="0">
                <a:solidFill>
                  <a:schemeClr val="tx2"/>
                </a:solidFill>
                <a:latin typeface="Arial"/>
              </a:rPr>
              <a:t>Les concentrations sont données à titre indicatif. Elles nécessitent une approche approfondie au cas par cas</a:t>
            </a:r>
          </a:p>
        </p:txBody>
      </p:sp>
    </p:spTree>
    <p:extLst>
      <p:ext uri="{BB962C8B-B14F-4D97-AF65-F5344CB8AC3E}">
        <p14:creationId xmlns:p14="http://schemas.microsoft.com/office/powerpoint/2010/main" val="30969782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2959B232-EFD9-B75C-D8CB-B8C582CF3D6C}"/>
              </a:ext>
            </a:extLst>
          </p:cNvPr>
          <p:cNvSpPr>
            <a:spLocks noGrp="1"/>
          </p:cNvSpPr>
          <p:nvPr>
            <p:ph type="title"/>
          </p:nvPr>
        </p:nvSpPr>
        <p:spPr/>
        <p:txBody>
          <a:bodyPr/>
          <a:lstStyle/>
          <a:p>
            <a:r>
              <a:rPr lang="fr-FR" dirty="0"/>
              <a:t>Installations d’extinction automatique gaz </a:t>
            </a:r>
          </a:p>
        </p:txBody>
      </p:sp>
      <p:sp>
        <p:nvSpPr>
          <p:cNvPr id="3" name="Espace réservé du numéro de diapositive 2">
            <a:extLst>
              <a:ext uri="{FF2B5EF4-FFF2-40B4-BE49-F238E27FC236}">
                <a16:creationId xmlns:a16="http://schemas.microsoft.com/office/drawing/2014/main" id="{9BAFF667-4E49-D525-C233-F0C954005F4F}"/>
              </a:ext>
            </a:extLst>
          </p:cNvPr>
          <p:cNvSpPr>
            <a:spLocks noGrp="1"/>
          </p:cNvSpPr>
          <p:nvPr>
            <p:ph type="sldNum" sz="quarter" idx="12"/>
          </p:nvPr>
        </p:nvSpPr>
        <p:spPr/>
        <p:txBody>
          <a:bodyPr/>
          <a:lstStyle/>
          <a:p>
            <a:fld id="{BE375096-6367-4A46-9B35-1C341654C780}" type="slidenum">
              <a:rPr lang="en-US" smtClean="0"/>
              <a:pPr/>
              <a:t>18</a:t>
            </a:fld>
            <a:endParaRPr lang="en-US" dirty="0"/>
          </a:p>
        </p:txBody>
      </p:sp>
      <p:sp>
        <p:nvSpPr>
          <p:cNvPr id="8" name="Espace réservé du texte 7">
            <a:extLst>
              <a:ext uri="{FF2B5EF4-FFF2-40B4-BE49-F238E27FC236}">
                <a16:creationId xmlns:a16="http://schemas.microsoft.com/office/drawing/2014/main" id="{60701E61-D644-D3B3-9F2A-4CC26AFD3F4E}"/>
              </a:ext>
            </a:extLst>
          </p:cNvPr>
          <p:cNvSpPr>
            <a:spLocks noGrp="1"/>
          </p:cNvSpPr>
          <p:nvPr>
            <p:ph type="body" idx="1"/>
          </p:nvPr>
        </p:nvSpPr>
        <p:spPr/>
        <p:txBody>
          <a:bodyPr/>
          <a:lstStyle/>
          <a:p>
            <a:r>
              <a:rPr lang="fr-FR" sz="1800" b="1" cap="small" dirty="0"/>
              <a:t>Les locaux protégés</a:t>
            </a:r>
          </a:p>
          <a:p>
            <a:endParaRPr lang="fr-FR" dirty="0"/>
          </a:p>
        </p:txBody>
      </p:sp>
    </p:spTree>
    <p:extLst>
      <p:ext uri="{BB962C8B-B14F-4D97-AF65-F5344CB8AC3E}">
        <p14:creationId xmlns:p14="http://schemas.microsoft.com/office/powerpoint/2010/main" val="130048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Les locaux protégés</a:t>
            </a:r>
            <a:endParaRPr lang="fr-FR" dirty="0"/>
          </a:p>
        </p:txBody>
      </p:sp>
      <p:sp>
        <p:nvSpPr>
          <p:cNvPr id="6" name="Espace réservé du numéro de diapositive 5">
            <a:extLst>
              <a:ext uri="{FF2B5EF4-FFF2-40B4-BE49-F238E27FC236}">
                <a16:creationId xmlns:a16="http://schemas.microsoft.com/office/drawing/2014/main" id="{C72BC9DB-05D8-7895-F740-D994118D3325}"/>
              </a:ext>
            </a:extLst>
          </p:cNvPr>
          <p:cNvSpPr>
            <a:spLocks noGrp="1"/>
          </p:cNvSpPr>
          <p:nvPr>
            <p:ph type="sldNum" sz="quarter" idx="4"/>
          </p:nvPr>
        </p:nvSpPr>
        <p:spPr/>
        <p:txBody>
          <a:bodyPr/>
          <a:lstStyle/>
          <a:p>
            <a:fld id="{BE375096-6367-4A46-9B35-1C341654C780}" type="slidenum">
              <a:rPr lang="en-US" smtClean="0"/>
              <a:pPr/>
              <a:t>19</a:t>
            </a:fld>
            <a:endParaRPr lang="en-US" dirty="0"/>
          </a:p>
        </p:txBody>
      </p:sp>
      <p:sp>
        <p:nvSpPr>
          <p:cNvPr id="9" name="Rectangle 8">
            <a:extLst>
              <a:ext uri="{FF2B5EF4-FFF2-40B4-BE49-F238E27FC236}">
                <a16:creationId xmlns:a16="http://schemas.microsoft.com/office/drawing/2014/main" id="{691B8D3C-D6DB-CDB8-EC4F-C9901435E26A}"/>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Résistance au feu</a:t>
            </a:r>
          </a:p>
        </p:txBody>
      </p:sp>
      <p:grpSp>
        <p:nvGrpSpPr>
          <p:cNvPr id="8" name="Groupe 7">
            <a:extLst>
              <a:ext uri="{FF2B5EF4-FFF2-40B4-BE49-F238E27FC236}">
                <a16:creationId xmlns:a16="http://schemas.microsoft.com/office/drawing/2014/main" id="{5DD0663A-06BB-9801-4D62-283AF0489CAA}"/>
              </a:ext>
            </a:extLst>
          </p:cNvPr>
          <p:cNvGrpSpPr/>
          <p:nvPr/>
        </p:nvGrpSpPr>
        <p:grpSpPr>
          <a:xfrm>
            <a:off x="237914" y="1161203"/>
            <a:ext cx="8726574" cy="2943885"/>
            <a:chOff x="237914" y="1356057"/>
            <a:chExt cx="8726574" cy="2943885"/>
          </a:xfrm>
        </p:grpSpPr>
        <p:sp>
          <p:nvSpPr>
            <p:cNvPr id="11" name="Rectangle 10"/>
            <p:cNvSpPr/>
            <p:nvPr/>
          </p:nvSpPr>
          <p:spPr>
            <a:xfrm>
              <a:off x="4600296" y="3923776"/>
              <a:ext cx="2097303" cy="369332"/>
            </a:xfrm>
            <a:prstGeom prst="rect">
              <a:avLst/>
            </a:prstGeom>
            <a:solidFill>
              <a:schemeClr val="bg2">
                <a:lumMod val="95000"/>
              </a:schemeClr>
            </a:solidFill>
          </p:spPr>
          <p:txBody>
            <a:bodyPr wrap="square">
              <a:spAutoFit/>
            </a:bodyPr>
            <a:lstStyle/>
            <a:p>
              <a:pPr algn="r"/>
              <a:r>
                <a:rPr lang="fr-FR" sz="600" dirty="0">
                  <a:solidFill>
                    <a:schemeClr val="tx1">
                      <a:lumMod val="65000"/>
                      <a:lumOff val="35000"/>
                    </a:schemeClr>
                  </a:solidFill>
                </a:rPr>
                <a:t>R = résistance mécanique        </a:t>
              </a:r>
            </a:p>
            <a:p>
              <a:pPr algn="r"/>
              <a:r>
                <a:rPr lang="fr-FR" sz="600" dirty="0">
                  <a:solidFill>
                    <a:schemeClr val="tx1">
                      <a:lumMod val="65000"/>
                      <a:lumOff val="35000"/>
                    </a:schemeClr>
                  </a:solidFill>
                </a:rPr>
                <a:t>E = étanche aux fumées et aux gaz        </a:t>
              </a:r>
            </a:p>
            <a:p>
              <a:pPr algn="r"/>
              <a:r>
                <a:rPr lang="fr-FR" sz="600" dirty="0">
                  <a:solidFill>
                    <a:schemeClr val="tx1">
                      <a:lumMod val="65000"/>
                      <a:lumOff val="35000"/>
                    </a:schemeClr>
                  </a:solidFill>
                </a:rPr>
                <a:t>I  = isolation thermique</a:t>
              </a:r>
            </a:p>
          </p:txBody>
        </p:sp>
        <p:sp>
          <p:nvSpPr>
            <p:cNvPr id="4" name="Rectangle 3"/>
            <p:cNvSpPr/>
            <p:nvPr/>
          </p:nvSpPr>
          <p:spPr>
            <a:xfrm>
              <a:off x="2502993" y="1356057"/>
              <a:ext cx="4032448" cy="1169551"/>
            </a:xfrm>
            <a:prstGeom prst="rect">
              <a:avLst/>
            </a:prstGeom>
            <a:solidFill>
              <a:schemeClr val="bg1"/>
            </a:solidFill>
            <a:ln>
              <a:noFill/>
            </a:ln>
            <a:effectLst/>
          </p:spPr>
          <p:txBody>
            <a:bodyPr wrap="square">
              <a:spAutoFit/>
            </a:bodyPr>
            <a:lstStyle/>
            <a:p>
              <a:pPr marL="171450" indent="-171450" algn="just">
                <a:buFont typeface="Wingdings" panose="05000000000000000000" pitchFamily="2" charset="2"/>
                <a:buChar char="§"/>
              </a:pPr>
              <a:r>
                <a:rPr lang="fr-FR" sz="1000" dirty="0"/>
                <a:t>La résistance au feu des parois et ouvrants des locaux doit respecter les dispositions réglementaires (code de la construction et de l’habitation, code du travail...).</a:t>
              </a:r>
            </a:p>
            <a:p>
              <a:pPr marL="171450" indent="-171450" algn="just">
                <a:buFont typeface="Wingdings" panose="05000000000000000000" pitchFamily="2" charset="2"/>
                <a:buChar char="§"/>
              </a:pPr>
              <a:r>
                <a:rPr lang="fr-FR" sz="1000" dirty="0"/>
                <a:t>La surcharge due au poids des réservoirs doit être prise en compte dans le calcul de la résistance mécanique du plancher.</a:t>
              </a:r>
            </a:p>
            <a:p>
              <a:pPr marL="171450" indent="-171450" algn="just">
                <a:buFont typeface="Wingdings" panose="05000000000000000000" pitchFamily="2" charset="2"/>
                <a:buChar char="§"/>
              </a:pPr>
              <a:r>
                <a:rPr lang="fr-FR" sz="1000" dirty="0"/>
                <a:t>Faute d'exigences particulières, les dispositions particulières suivantes doivent être mises en œuvre:</a:t>
              </a:r>
            </a:p>
          </p:txBody>
        </p:sp>
        <p:pic>
          <p:nvPicPr>
            <p:cNvPr id="3" name="Image 2"/>
            <p:cNvPicPr>
              <a:picLocks noChangeAspect="1"/>
            </p:cNvPicPr>
            <p:nvPr/>
          </p:nvPicPr>
          <p:blipFill>
            <a:blip r:embed="rId2"/>
            <a:stretch>
              <a:fillRect/>
            </a:stretch>
          </p:blipFill>
          <p:spPr>
            <a:xfrm>
              <a:off x="237914" y="1356057"/>
              <a:ext cx="2252342" cy="2943885"/>
            </a:xfrm>
            <a:prstGeom prst="rect">
              <a:avLst/>
            </a:prstGeom>
          </p:spPr>
        </p:pic>
        <p:pic>
          <p:nvPicPr>
            <p:cNvPr id="5" name="Image 4"/>
            <p:cNvPicPr>
              <a:picLocks noChangeAspect="1"/>
            </p:cNvPicPr>
            <p:nvPr/>
          </p:nvPicPr>
          <p:blipFill>
            <a:blip r:embed="rId3"/>
            <a:stretch>
              <a:fillRect/>
            </a:stretch>
          </p:blipFill>
          <p:spPr>
            <a:xfrm>
              <a:off x="6710335" y="1356057"/>
              <a:ext cx="2254153" cy="2943885"/>
            </a:xfrm>
            <a:prstGeom prst="rect">
              <a:avLst/>
            </a:prstGeom>
          </p:spPr>
        </p:pic>
        <p:sp>
          <p:nvSpPr>
            <p:cNvPr id="13" name="Rectangle 12">
              <a:extLst>
                <a:ext uri="{FF2B5EF4-FFF2-40B4-BE49-F238E27FC236}">
                  <a16:creationId xmlns:a16="http://schemas.microsoft.com/office/drawing/2014/main" id="{BC1427AE-170E-541F-A08F-70EF1A283BAA}"/>
                </a:ext>
              </a:extLst>
            </p:cNvPr>
            <p:cNvSpPr/>
            <p:nvPr/>
          </p:nvSpPr>
          <p:spPr>
            <a:xfrm>
              <a:off x="2502992" y="3923776"/>
              <a:ext cx="2097303" cy="369332"/>
            </a:xfrm>
            <a:prstGeom prst="rect">
              <a:avLst/>
            </a:prstGeom>
            <a:solidFill>
              <a:schemeClr val="bg2">
                <a:lumMod val="95000"/>
              </a:schemeClr>
            </a:solidFill>
          </p:spPr>
          <p:txBody>
            <a:bodyPr wrap="square">
              <a:spAutoFit/>
            </a:bodyPr>
            <a:lstStyle/>
            <a:p>
              <a:r>
                <a:rPr lang="fr-FR" sz="600" dirty="0">
                  <a:solidFill>
                    <a:schemeClr val="tx1">
                      <a:lumMod val="65000"/>
                      <a:lumOff val="35000"/>
                    </a:schemeClr>
                  </a:solidFill>
                </a:rPr>
                <a:t>R = résistance mécanique        </a:t>
              </a:r>
            </a:p>
            <a:p>
              <a:r>
                <a:rPr lang="fr-FR" sz="600" dirty="0">
                  <a:solidFill>
                    <a:schemeClr val="tx1">
                      <a:lumMod val="65000"/>
                      <a:lumOff val="35000"/>
                    </a:schemeClr>
                  </a:solidFill>
                </a:rPr>
                <a:t>E = étanche aux fumées et aux gaz        </a:t>
              </a:r>
            </a:p>
            <a:p>
              <a:r>
                <a:rPr lang="fr-FR" sz="600" dirty="0">
                  <a:solidFill>
                    <a:schemeClr val="tx1">
                      <a:lumMod val="65000"/>
                      <a:lumOff val="35000"/>
                    </a:schemeClr>
                  </a:solidFill>
                </a:rPr>
                <a:t>I  = isolation thermique</a:t>
              </a:r>
            </a:p>
          </p:txBody>
        </p:sp>
        <p:sp>
          <p:nvSpPr>
            <p:cNvPr id="20" name="Flèche : virage 19">
              <a:extLst>
                <a:ext uri="{FF2B5EF4-FFF2-40B4-BE49-F238E27FC236}">
                  <a16:creationId xmlns:a16="http://schemas.microsoft.com/office/drawing/2014/main" id="{631B0E5F-1A80-1575-6A85-6E7A4A6C6C5E}"/>
                </a:ext>
              </a:extLst>
            </p:cNvPr>
            <p:cNvSpPr/>
            <p:nvPr/>
          </p:nvSpPr>
          <p:spPr>
            <a:xfrm rot="10800000">
              <a:off x="3592183" y="2539004"/>
              <a:ext cx="1008112" cy="1171680"/>
            </a:xfrm>
            <a:prstGeom prst="bentArrow">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21" name="Flèche : virage 20">
              <a:extLst>
                <a:ext uri="{FF2B5EF4-FFF2-40B4-BE49-F238E27FC236}">
                  <a16:creationId xmlns:a16="http://schemas.microsoft.com/office/drawing/2014/main" id="{D51C2F49-61DF-8D3B-053B-AB73A3ED3F30}"/>
                </a:ext>
              </a:extLst>
            </p:cNvPr>
            <p:cNvSpPr/>
            <p:nvPr/>
          </p:nvSpPr>
          <p:spPr>
            <a:xfrm rot="10800000" flipH="1">
              <a:off x="4600295" y="2539002"/>
              <a:ext cx="1008113" cy="1171682"/>
            </a:xfrm>
            <a:prstGeom prst="bentArrow">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grpSp>
    </p:spTree>
    <p:extLst>
      <p:ext uri="{BB962C8B-B14F-4D97-AF65-F5344CB8AC3E}">
        <p14:creationId xmlns:p14="http://schemas.microsoft.com/office/powerpoint/2010/main" val="27313497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065D8034-0950-C777-6675-6C07774FE0F5}"/>
              </a:ext>
            </a:extLst>
          </p:cNvPr>
          <p:cNvSpPr>
            <a:spLocks noGrp="1"/>
          </p:cNvSpPr>
          <p:nvPr>
            <p:ph type="title"/>
          </p:nvPr>
        </p:nvSpPr>
        <p:spPr/>
        <p:txBody>
          <a:bodyPr/>
          <a:lstStyle/>
          <a:p>
            <a:r>
              <a:rPr lang="fr-FR" dirty="0"/>
              <a:t>Installations d’extinction automatique gaz </a:t>
            </a:r>
          </a:p>
        </p:txBody>
      </p:sp>
      <p:sp>
        <p:nvSpPr>
          <p:cNvPr id="3" name="Espace réservé du numéro de diapositive 2">
            <a:extLst>
              <a:ext uri="{FF2B5EF4-FFF2-40B4-BE49-F238E27FC236}">
                <a16:creationId xmlns:a16="http://schemas.microsoft.com/office/drawing/2014/main" id="{09E1B50E-276F-97A7-9F82-3D29C0F5D21C}"/>
              </a:ext>
            </a:extLst>
          </p:cNvPr>
          <p:cNvSpPr>
            <a:spLocks noGrp="1"/>
          </p:cNvSpPr>
          <p:nvPr>
            <p:ph type="sldNum" sz="quarter" idx="12"/>
          </p:nvPr>
        </p:nvSpPr>
        <p:spPr/>
        <p:txBody>
          <a:bodyPr/>
          <a:lstStyle/>
          <a:p>
            <a:fld id="{BE375096-6367-4A46-9B35-1C341654C780}" type="slidenum">
              <a:rPr lang="en-US" smtClean="0"/>
              <a:pPr/>
              <a:t>2</a:t>
            </a:fld>
            <a:endParaRPr lang="en-US" dirty="0"/>
          </a:p>
        </p:txBody>
      </p:sp>
      <p:sp>
        <p:nvSpPr>
          <p:cNvPr id="2" name="Espace réservé du texte 1">
            <a:extLst>
              <a:ext uri="{FF2B5EF4-FFF2-40B4-BE49-F238E27FC236}">
                <a16:creationId xmlns:a16="http://schemas.microsoft.com/office/drawing/2014/main" id="{6DDAB595-BE16-6FFD-0425-565D1F9B34DA}"/>
              </a:ext>
            </a:extLst>
          </p:cNvPr>
          <p:cNvSpPr>
            <a:spLocks noGrp="1"/>
          </p:cNvSpPr>
          <p:nvPr>
            <p:ph type="body" idx="1"/>
          </p:nvPr>
        </p:nvSpPr>
        <p:spPr/>
        <p:txBody>
          <a:bodyPr/>
          <a:lstStyle/>
          <a:p>
            <a:r>
              <a:rPr lang="fr-FR" sz="1800" b="1" cap="small" dirty="0"/>
              <a:t>Les agents extincteurs</a:t>
            </a:r>
          </a:p>
          <a:p>
            <a:endParaRPr lang="fr-FR" dirty="0"/>
          </a:p>
        </p:txBody>
      </p:sp>
    </p:spTree>
    <p:extLst>
      <p:ext uri="{BB962C8B-B14F-4D97-AF65-F5344CB8AC3E}">
        <p14:creationId xmlns:p14="http://schemas.microsoft.com/office/powerpoint/2010/main" val="25366702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1F4FD2-99F0-EFF4-C4DF-D434478C6AD3}"/>
              </a:ext>
            </a:extLst>
          </p:cNvPr>
          <p:cNvSpPr/>
          <p:nvPr/>
        </p:nvSpPr>
        <p:spPr>
          <a:xfrm>
            <a:off x="179512" y="1601952"/>
            <a:ext cx="5184576" cy="2193934"/>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79512" y="1601952"/>
            <a:ext cx="5184576" cy="1785104"/>
          </a:xfrm>
          <a:prstGeom prst="rect">
            <a:avLst/>
          </a:prstGeom>
          <a:noFill/>
          <a:ln>
            <a:noFill/>
          </a:ln>
          <a:effectLst/>
        </p:spPr>
        <p:txBody>
          <a:bodyPr wrap="square">
            <a:spAutoFit/>
          </a:bodyPr>
          <a:lstStyle/>
          <a:p>
            <a:pPr algn="just"/>
            <a:r>
              <a:rPr lang="fr-FR" sz="1000" b="1" dirty="0">
                <a:solidFill>
                  <a:schemeClr val="accent1"/>
                </a:solidFill>
                <a:latin typeface="+mj-lt"/>
              </a:rPr>
              <a:t>Le dispositif doit :</a:t>
            </a:r>
          </a:p>
          <a:p>
            <a:pPr marL="628650" lvl="1" indent="-171450" algn="just">
              <a:buFont typeface="Wingdings" panose="05000000000000000000" pitchFamily="2" charset="2"/>
              <a:buChar char="§"/>
            </a:pPr>
            <a:endParaRPr lang="fr-FR" sz="1000" dirty="0">
              <a:solidFill>
                <a:prstClr val="black"/>
              </a:solidFill>
              <a:latin typeface="+mj-lt"/>
            </a:endParaRPr>
          </a:p>
          <a:p>
            <a:pPr marL="171450" indent="-171450" algn="just">
              <a:buFont typeface="Wingdings" panose="05000000000000000000" pitchFamily="2" charset="2"/>
              <a:buChar char="ü"/>
            </a:pPr>
            <a:r>
              <a:rPr lang="fr-FR" sz="1000" dirty="0">
                <a:solidFill>
                  <a:prstClr val="black"/>
                </a:solidFill>
                <a:latin typeface="+mj-lt"/>
              </a:rPr>
              <a:t>Être installé dans chaque local protégé, </a:t>
            </a:r>
          </a:p>
          <a:p>
            <a:pPr marL="171450" indent="-171450" algn="just">
              <a:buFont typeface="Wingdings" panose="05000000000000000000" pitchFamily="2" charset="2"/>
              <a:buChar char="ü"/>
            </a:pPr>
            <a:endParaRPr lang="fr-FR" sz="600" dirty="0">
              <a:solidFill>
                <a:prstClr val="black"/>
              </a:solidFill>
              <a:latin typeface="+mj-lt"/>
            </a:endParaRPr>
          </a:p>
          <a:p>
            <a:pPr marL="171450" indent="-171450" algn="just">
              <a:buFont typeface="Wingdings" panose="05000000000000000000" pitchFamily="2" charset="2"/>
              <a:buChar char="ü"/>
            </a:pPr>
            <a:r>
              <a:rPr lang="fr-FR" sz="1000" dirty="0">
                <a:solidFill>
                  <a:prstClr val="black"/>
                </a:solidFill>
                <a:latin typeface="+mj-lt"/>
              </a:rPr>
              <a:t>Être calculé, et dimensionné en fonction des pressions admissibles et de l’agent extincteur installé, sans prendre en compte les résultats de l’essai à l’infiltromètre.</a:t>
            </a:r>
          </a:p>
          <a:p>
            <a:pPr marL="171450" indent="-171450" algn="just">
              <a:buFont typeface="Wingdings" panose="05000000000000000000" pitchFamily="2" charset="2"/>
              <a:buChar char="ü"/>
            </a:pPr>
            <a:endParaRPr lang="fr-FR" sz="600" dirty="0">
              <a:solidFill>
                <a:prstClr val="black"/>
              </a:solidFill>
              <a:latin typeface="+mj-lt"/>
            </a:endParaRPr>
          </a:p>
          <a:p>
            <a:pPr marL="171450" indent="-171450" algn="just">
              <a:buFont typeface="Wingdings" panose="05000000000000000000" pitchFamily="2" charset="2"/>
              <a:buChar char="ü"/>
            </a:pPr>
            <a:r>
              <a:rPr lang="fr-FR" sz="1000" dirty="0">
                <a:solidFill>
                  <a:prstClr val="black"/>
                </a:solidFill>
                <a:latin typeface="+mj-lt"/>
              </a:rPr>
              <a:t>Se refermer une fois la variation de pression amortie.</a:t>
            </a:r>
          </a:p>
          <a:p>
            <a:pPr marL="171450" indent="-171450" algn="just">
              <a:buFont typeface="Wingdings" panose="05000000000000000000" pitchFamily="2" charset="2"/>
              <a:buChar char="ü"/>
            </a:pPr>
            <a:endParaRPr lang="fr-FR" sz="600" dirty="0">
              <a:solidFill>
                <a:prstClr val="black"/>
              </a:solidFill>
              <a:latin typeface="+mj-lt"/>
            </a:endParaRPr>
          </a:p>
          <a:p>
            <a:pPr marL="171450" indent="-171450" algn="just">
              <a:buFont typeface="Wingdings" panose="05000000000000000000" pitchFamily="2" charset="2"/>
              <a:buChar char="ü"/>
            </a:pPr>
            <a:r>
              <a:rPr lang="fr-FR" sz="1000" dirty="0">
                <a:solidFill>
                  <a:prstClr val="black"/>
                </a:solidFill>
                <a:latin typeface="+mj-lt"/>
              </a:rPr>
              <a:t>Être installé en partie haute du local et éloigné des diffuseurs.</a:t>
            </a:r>
          </a:p>
          <a:p>
            <a:pPr marL="171450" indent="-171450" algn="just">
              <a:buFont typeface="Wingdings" panose="05000000000000000000" pitchFamily="2" charset="2"/>
              <a:buChar char="ü"/>
            </a:pPr>
            <a:endParaRPr lang="fr-FR" sz="600" dirty="0">
              <a:solidFill>
                <a:prstClr val="black"/>
              </a:solidFill>
              <a:latin typeface="+mj-lt"/>
            </a:endParaRPr>
          </a:p>
          <a:p>
            <a:pPr marL="171450" indent="-171450" algn="just">
              <a:buFont typeface="Wingdings" panose="05000000000000000000" pitchFamily="2" charset="2"/>
              <a:buChar char="ü"/>
            </a:pPr>
            <a:r>
              <a:rPr lang="fr-FR" sz="1000" dirty="0">
                <a:solidFill>
                  <a:prstClr val="black"/>
                </a:solidFill>
                <a:latin typeface="+mj-lt"/>
              </a:rPr>
              <a:t>Posséder une résistance au feu mini du dispositif : EI30 (CF 1/2h).</a:t>
            </a:r>
          </a:p>
          <a:p>
            <a:pPr marL="171450" indent="-171450" algn="just">
              <a:buFont typeface="Wingdings" panose="05000000000000000000" pitchFamily="2" charset="2"/>
              <a:buChar char="ü"/>
            </a:pPr>
            <a:endParaRPr lang="fr-FR" sz="600" dirty="0">
              <a:solidFill>
                <a:prstClr val="black"/>
              </a:solidFill>
              <a:latin typeface="+mj-lt"/>
            </a:endParaRPr>
          </a:p>
        </p:txBody>
      </p:sp>
      <p:sp>
        <p:nvSpPr>
          <p:cNvPr id="14" name="Rectangle 13">
            <a:extLst>
              <a:ext uri="{FF2B5EF4-FFF2-40B4-BE49-F238E27FC236}">
                <a16:creationId xmlns:a16="http://schemas.microsoft.com/office/drawing/2014/main" id="{78DD9540-66EE-FC44-AB13-40C72716640C}"/>
              </a:ext>
            </a:extLst>
          </p:cNvPr>
          <p:cNvSpPr/>
          <p:nvPr/>
        </p:nvSpPr>
        <p:spPr>
          <a:xfrm>
            <a:off x="6084168" y="1601952"/>
            <a:ext cx="2868744" cy="720080"/>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Les locaux protégés</a:t>
            </a:r>
            <a:endParaRPr lang="fr-FR" dirty="0"/>
          </a:p>
        </p:txBody>
      </p:sp>
      <p:pic>
        <p:nvPicPr>
          <p:cNvPr id="9" name="Image 8"/>
          <p:cNvPicPr>
            <a:picLocks noChangeAspect="1"/>
          </p:cNvPicPr>
          <p:nvPr/>
        </p:nvPicPr>
        <p:blipFill>
          <a:blip r:embed="rId2"/>
          <a:stretch>
            <a:fillRect/>
          </a:stretch>
        </p:blipFill>
        <p:spPr>
          <a:xfrm>
            <a:off x="6084168" y="2604436"/>
            <a:ext cx="2304256" cy="1191450"/>
          </a:xfrm>
          <a:prstGeom prst="rect">
            <a:avLst/>
          </a:prstGeom>
        </p:spPr>
      </p:pic>
      <p:sp>
        <p:nvSpPr>
          <p:cNvPr id="7" name="Rectangle 6"/>
          <p:cNvSpPr/>
          <p:nvPr/>
        </p:nvSpPr>
        <p:spPr>
          <a:xfrm>
            <a:off x="3707904" y="3258136"/>
            <a:ext cx="1512168" cy="276999"/>
          </a:xfrm>
          <a:prstGeom prst="rect">
            <a:avLst/>
          </a:prstGeom>
          <a:noFill/>
        </p:spPr>
        <p:txBody>
          <a:bodyPr wrap="square">
            <a:spAutoFit/>
          </a:bodyPr>
          <a:lstStyle/>
          <a:p>
            <a:pPr algn="r"/>
            <a:r>
              <a:rPr lang="fr-FR" sz="600" dirty="0">
                <a:solidFill>
                  <a:schemeClr val="tx1">
                    <a:lumMod val="50000"/>
                    <a:lumOff val="50000"/>
                  </a:schemeClr>
                </a:solidFill>
              </a:rPr>
              <a:t>E = étanche aux fumées et aux gaz        </a:t>
            </a:r>
          </a:p>
          <a:p>
            <a:pPr algn="r"/>
            <a:r>
              <a:rPr lang="fr-FR" sz="600" dirty="0">
                <a:solidFill>
                  <a:schemeClr val="tx1">
                    <a:lumMod val="50000"/>
                    <a:lumOff val="50000"/>
                  </a:schemeClr>
                </a:solidFill>
              </a:rPr>
              <a:t>I = isolation thermique</a:t>
            </a:r>
          </a:p>
        </p:txBody>
      </p:sp>
      <p:sp>
        <p:nvSpPr>
          <p:cNvPr id="3" name="Espace réservé du numéro de diapositive 2">
            <a:extLst>
              <a:ext uri="{FF2B5EF4-FFF2-40B4-BE49-F238E27FC236}">
                <a16:creationId xmlns:a16="http://schemas.microsoft.com/office/drawing/2014/main" id="{0A2E693F-529A-8B71-FCB2-9A98DD6584F8}"/>
              </a:ext>
            </a:extLst>
          </p:cNvPr>
          <p:cNvSpPr>
            <a:spLocks noGrp="1"/>
          </p:cNvSpPr>
          <p:nvPr>
            <p:ph type="sldNum" sz="quarter" idx="4"/>
          </p:nvPr>
        </p:nvSpPr>
        <p:spPr/>
        <p:txBody>
          <a:bodyPr/>
          <a:lstStyle/>
          <a:p>
            <a:fld id="{BE375096-6367-4A46-9B35-1C341654C780}" type="slidenum">
              <a:rPr lang="en-US" smtClean="0"/>
              <a:pPr/>
              <a:t>20</a:t>
            </a:fld>
            <a:endParaRPr lang="en-US" dirty="0"/>
          </a:p>
        </p:txBody>
      </p:sp>
      <p:sp>
        <p:nvSpPr>
          <p:cNvPr id="5" name="Rectangle 4">
            <a:extLst>
              <a:ext uri="{FF2B5EF4-FFF2-40B4-BE49-F238E27FC236}">
                <a16:creationId xmlns:a16="http://schemas.microsoft.com/office/drawing/2014/main" id="{44A4329C-A092-D45A-27FE-A448F55A8C9D}"/>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Résistance à la pression </a:t>
            </a:r>
          </a:p>
        </p:txBody>
      </p:sp>
      <p:sp>
        <p:nvSpPr>
          <p:cNvPr id="10" name="ZoneTexte 9">
            <a:extLst>
              <a:ext uri="{FF2B5EF4-FFF2-40B4-BE49-F238E27FC236}">
                <a16:creationId xmlns:a16="http://schemas.microsoft.com/office/drawing/2014/main" id="{E2636010-9CE3-DE1E-5203-C7C12EFCD919}"/>
              </a:ext>
            </a:extLst>
          </p:cNvPr>
          <p:cNvSpPr txBox="1"/>
          <p:nvPr/>
        </p:nvSpPr>
        <p:spPr>
          <a:xfrm>
            <a:off x="179513" y="1161203"/>
            <a:ext cx="8784974" cy="246221"/>
          </a:xfrm>
          <a:prstGeom prst="rect">
            <a:avLst/>
          </a:prstGeom>
          <a:solidFill>
            <a:schemeClr val="accent1">
              <a:lumMod val="40000"/>
              <a:lumOff val="60000"/>
            </a:schemeClr>
          </a:solid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noProof="0" dirty="0">
                <a:ln>
                  <a:noFill/>
                </a:ln>
                <a:solidFill>
                  <a:prstClr val="black"/>
                </a:solidFill>
                <a:effectLst/>
                <a:uLnTx/>
                <a:uFillTx/>
                <a:latin typeface="Arial" panose="020B0604020202020204"/>
                <a:ea typeface="+mn-ea"/>
                <a:cs typeface="+mn-cs"/>
              </a:rPr>
              <a:t>Toutes les parois (murs, plafonds, planchers, fenêtres, portes …) doivent résister à la surpression et à la dépression. </a:t>
            </a:r>
          </a:p>
        </p:txBody>
      </p:sp>
      <p:sp>
        <p:nvSpPr>
          <p:cNvPr id="13" name="ZoneTexte 12">
            <a:extLst>
              <a:ext uri="{FF2B5EF4-FFF2-40B4-BE49-F238E27FC236}">
                <a16:creationId xmlns:a16="http://schemas.microsoft.com/office/drawing/2014/main" id="{5B3A23EC-AE69-CDAA-884E-6823CD750541}"/>
              </a:ext>
            </a:extLst>
          </p:cNvPr>
          <p:cNvSpPr txBox="1"/>
          <p:nvPr/>
        </p:nvSpPr>
        <p:spPr>
          <a:xfrm>
            <a:off x="6084168" y="1601952"/>
            <a:ext cx="2868742" cy="553998"/>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kumimoji="0" lang="fr-FR" sz="1000" b="1" i="0" u="none" strike="noStrike" kern="1200" cap="none" spc="0" normalizeH="0" baseline="0" noProof="0" dirty="0">
                <a:ln>
                  <a:noFill/>
                </a:ln>
                <a:solidFill>
                  <a:schemeClr val="accent1"/>
                </a:solidFill>
                <a:effectLst/>
                <a:uLnTx/>
                <a:uFillTx/>
                <a:latin typeface="Arial" panose="020B0604020202020204"/>
                <a:ea typeface="+mn-ea"/>
                <a:cs typeface="+mn-cs"/>
              </a:rPr>
              <a:t>Le dispositif ne doit pas :</a:t>
            </a:r>
          </a:p>
          <a:p>
            <a:pPr marR="0" lvl="0" algn="just" defTabSz="914400" rtl="0" eaLnBrk="1" fontAlgn="auto" latinLnBrk="0" hangingPunct="1">
              <a:lnSpc>
                <a:spcPct val="100000"/>
              </a:lnSpc>
              <a:spcBef>
                <a:spcPts val="0"/>
              </a:spcBef>
              <a:spcAft>
                <a:spcPts val="0"/>
              </a:spcAft>
              <a:buClrTx/>
              <a:buSzTx/>
              <a:tabLst/>
              <a:defRPr/>
            </a:pPr>
            <a:endParaRPr kumimoji="0" lang="fr-FR" sz="1000" i="0" u="none" strike="noStrike" kern="1200" cap="none" spc="0" normalizeH="0" baseline="0" noProof="0" dirty="0">
              <a:ln>
                <a:noFill/>
              </a:ln>
              <a:effectLst/>
              <a:uLnTx/>
              <a:uFillTx/>
              <a:latin typeface="Arial" panose="020B0604020202020204"/>
              <a:ea typeface="+mn-ea"/>
              <a:cs typeface="+mn-cs"/>
            </a:endParaRPr>
          </a:p>
          <a:p>
            <a:pPr marL="171450" marR="0" lvl="0" indent="-171450" algn="just" defTabSz="914400" rtl="0" eaLnBrk="1" fontAlgn="auto" latinLnBrk="0" hangingPunct="1">
              <a:lnSpc>
                <a:spcPct val="100000"/>
              </a:lnSpc>
              <a:spcBef>
                <a:spcPts val="0"/>
              </a:spcBef>
              <a:spcAft>
                <a:spcPts val="0"/>
              </a:spcAft>
              <a:buClr>
                <a:srgbClr val="C00000"/>
              </a:buClr>
              <a:buSzTx/>
              <a:buFont typeface="Arial" panose="020B0604020202020204" pitchFamily="34" charset="0"/>
              <a:buChar char="X"/>
              <a:tabLst/>
              <a:defRPr/>
            </a:pPr>
            <a:r>
              <a:rPr kumimoji="0" lang="fr-FR" sz="1000" i="0" u="none" strike="noStrike" kern="1200" cap="none" spc="0" normalizeH="0" baseline="0" noProof="0" dirty="0">
                <a:ln>
                  <a:noFill/>
                </a:ln>
                <a:effectLst/>
                <a:uLnTx/>
                <a:uFillTx/>
                <a:latin typeface="Arial" panose="020B0604020202020204"/>
                <a:ea typeface="+mn-ea"/>
                <a:cs typeface="+mn-cs"/>
              </a:rPr>
              <a:t>déboucher vers un chemin d’évacuation</a:t>
            </a:r>
          </a:p>
        </p:txBody>
      </p:sp>
    </p:spTree>
    <p:extLst>
      <p:ext uri="{BB962C8B-B14F-4D97-AF65-F5344CB8AC3E}">
        <p14:creationId xmlns:p14="http://schemas.microsoft.com/office/powerpoint/2010/main" val="264110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0D1F4FD2-99F0-EFF4-C4DF-D434478C6AD3}"/>
              </a:ext>
            </a:extLst>
          </p:cNvPr>
          <p:cNvSpPr/>
          <p:nvPr/>
        </p:nvSpPr>
        <p:spPr>
          <a:xfrm>
            <a:off x="179512" y="1635646"/>
            <a:ext cx="5184576" cy="1512168"/>
          </a:xfrm>
          <a:prstGeom prst="rect">
            <a:avLst/>
          </a:prstGeom>
          <a:solidFill>
            <a:srgbClr val="FF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p:cNvSpPr/>
          <p:nvPr/>
        </p:nvSpPr>
        <p:spPr>
          <a:xfrm>
            <a:off x="179512" y="1635646"/>
            <a:ext cx="5184576" cy="1015663"/>
          </a:xfrm>
          <a:prstGeom prst="rect">
            <a:avLst/>
          </a:prstGeom>
          <a:noFill/>
          <a:ln>
            <a:noFill/>
          </a:ln>
          <a:effectLst/>
        </p:spPr>
        <p:txBody>
          <a:bodyPr wrap="square">
            <a:spAutoFit/>
          </a:bodyPr>
          <a:lstStyle/>
          <a:p>
            <a:pPr algn="just"/>
            <a:r>
              <a:rPr lang="fr-FR" sz="1000" b="1" dirty="0">
                <a:solidFill>
                  <a:schemeClr val="accent1"/>
                </a:solidFill>
                <a:latin typeface="+mj-lt"/>
              </a:rPr>
              <a:t>La surpression doit être évacuée :</a:t>
            </a:r>
          </a:p>
          <a:p>
            <a:pPr algn="just"/>
            <a:r>
              <a:rPr lang="fr-FR" sz="1000" dirty="0">
                <a:solidFill>
                  <a:prstClr val="black"/>
                </a:solidFill>
                <a:latin typeface="+mj-lt"/>
              </a:rPr>
              <a:t> </a:t>
            </a:r>
          </a:p>
          <a:p>
            <a:pPr marL="171450" indent="-171450" algn="just">
              <a:buFont typeface="Wingdings" panose="05000000000000000000" pitchFamily="2" charset="2"/>
              <a:buChar char="ü"/>
            </a:pPr>
            <a:r>
              <a:rPr lang="fr-FR" sz="1000" dirty="0">
                <a:solidFill>
                  <a:prstClr val="black"/>
                </a:solidFill>
                <a:latin typeface="+mj-lt"/>
              </a:rPr>
              <a:t>Vers l’extérieur du bâtiment </a:t>
            </a:r>
          </a:p>
          <a:p>
            <a:pPr algn="just"/>
            <a:r>
              <a:rPr lang="fr-FR" sz="1000" dirty="0">
                <a:solidFill>
                  <a:prstClr val="black"/>
                </a:solidFill>
                <a:latin typeface="+mj-lt"/>
              </a:rPr>
              <a:t>     </a:t>
            </a:r>
            <a:r>
              <a:rPr lang="fr-FR" sz="1000" i="1" dirty="0">
                <a:solidFill>
                  <a:prstClr val="black"/>
                </a:solidFill>
                <a:latin typeface="+mj-lt"/>
              </a:rPr>
              <a:t>ou </a:t>
            </a:r>
          </a:p>
          <a:p>
            <a:pPr marL="171450" indent="-171450" algn="just">
              <a:buFont typeface="Wingdings" panose="05000000000000000000" pitchFamily="2" charset="2"/>
              <a:buChar char="ü"/>
            </a:pPr>
            <a:r>
              <a:rPr lang="fr-FR" sz="1000" dirty="0">
                <a:solidFill>
                  <a:prstClr val="black"/>
                </a:solidFill>
                <a:latin typeface="+mj-lt"/>
              </a:rPr>
              <a:t>Vers un local suffisamment grand pour absorber la surpression sans dommage sous réserve d'évacuation du personnel si ce local est fermé (calcul.</a:t>
            </a:r>
          </a:p>
        </p:txBody>
      </p:sp>
      <p:sp>
        <p:nvSpPr>
          <p:cNvPr id="14" name="Rectangle 13">
            <a:extLst>
              <a:ext uri="{FF2B5EF4-FFF2-40B4-BE49-F238E27FC236}">
                <a16:creationId xmlns:a16="http://schemas.microsoft.com/office/drawing/2014/main" id="{78DD9540-66EE-FC44-AB13-40C72716640C}"/>
              </a:ext>
            </a:extLst>
          </p:cNvPr>
          <p:cNvSpPr/>
          <p:nvPr/>
        </p:nvSpPr>
        <p:spPr>
          <a:xfrm>
            <a:off x="6084168" y="1635646"/>
            <a:ext cx="2868744" cy="720080"/>
          </a:xfrm>
          <a:prstGeom prst="rect">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Les locaux protégés</a:t>
            </a:r>
            <a:endParaRPr lang="fr-FR" dirty="0"/>
          </a:p>
        </p:txBody>
      </p:sp>
      <p:pic>
        <p:nvPicPr>
          <p:cNvPr id="9" name="Image 8"/>
          <p:cNvPicPr>
            <a:picLocks noChangeAspect="1"/>
          </p:cNvPicPr>
          <p:nvPr/>
        </p:nvPicPr>
        <p:blipFill>
          <a:blip r:embed="rId2"/>
          <a:stretch>
            <a:fillRect/>
          </a:stretch>
        </p:blipFill>
        <p:spPr>
          <a:xfrm>
            <a:off x="6084168" y="2782146"/>
            <a:ext cx="2304256" cy="1191450"/>
          </a:xfrm>
          <a:prstGeom prst="rect">
            <a:avLst/>
          </a:prstGeom>
        </p:spPr>
      </p:pic>
      <p:sp>
        <p:nvSpPr>
          <p:cNvPr id="7" name="Rectangle 6"/>
          <p:cNvSpPr/>
          <p:nvPr/>
        </p:nvSpPr>
        <p:spPr>
          <a:xfrm>
            <a:off x="3707904" y="2870815"/>
            <a:ext cx="1512168" cy="276999"/>
          </a:xfrm>
          <a:prstGeom prst="rect">
            <a:avLst/>
          </a:prstGeom>
          <a:noFill/>
        </p:spPr>
        <p:txBody>
          <a:bodyPr wrap="square">
            <a:spAutoFit/>
          </a:bodyPr>
          <a:lstStyle/>
          <a:p>
            <a:pPr algn="r"/>
            <a:r>
              <a:rPr lang="fr-FR" sz="600" dirty="0">
                <a:solidFill>
                  <a:schemeClr val="tx1">
                    <a:lumMod val="50000"/>
                    <a:lumOff val="50000"/>
                  </a:schemeClr>
                </a:solidFill>
              </a:rPr>
              <a:t>E = étanche aux fumées et aux gaz        </a:t>
            </a:r>
          </a:p>
          <a:p>
            <a:pPr algn="r"/>
            <a:r>
              <a:rPr lang="fr-FR" sz="600" dirty="0">
                <a:solidFill>
                  <a:schemeClr val="tx1">
                    <a:lumMod val="50000"/>
                    <a:lumOff val="50000"/>
                  </a:schemeClr>
                </a:solidFill>
              </a:rPr>
              <a:t>I = isolation thermique</a:t>
            </a:r>
          </a:p>
        </p:txBody>
      </p:sp>
      <p:sp>
        <p:nvSpPr>
          <p:cNvPr id="3" name="Espace réservé du numéro de diapositive 2">
            <a:extLst>
              <a:ext uri="{FF2B5EF4-FFF2-40B4-BE49-F238E27FC236}">
                <a16:creationId xmlns:a16="http://schemas.microsoft.com/office/drawing/2014/main" id="{0A2E693F-529A-8B71-FCB2-9A98DD6584F8}"/>
              </a:ext>
            </a:extLst>
          </p:cNvPr>
          <p:cNvSpPr>
            <a:spLocks noGrp="1"/>
          </p:cNvSpPr>
          <p:nvPr>
            <p:ph type="sldNum" sz="quarter" idx="4"/>
          </p:nvPr>
        </p:nvSpPr>
        <p:spPr/>
        <p:txBody>
          <a:bodyPr/>
          <a:lstStyle/>
          <a:p>
            <a:fld id="{BE375096-6367-4A46-9B35-1C341654C780}" type="slidenum">
              <a:rPr lang="en-US" smtClean="0"/>
              <a:pPr/>
              <a:t>21</a:t>
            </a:fld>
            <a:endParaRPr lang="en-US" dirty="0"/>
          </a:p>
        </p:txBody>
      </p:sp>
      <p:sp>
        <p:nvSpPr>
          <p:cNvPr id="5" name="Rectangle 4">
            <a:extLst>
              <a:ext uri="{FF2B5EF4-FFF2-40B4-BE49-F238E27FC236}">
                <a16:creationId xmlns:a16="http://schemas.microsoft.com/office/drawing/2014/main" id="{44A4329C-A092-D45A-27FE-A448F55A8C9D}"/>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Résistance à la pression </a:t>
            </a:r>
          </a:p>
        </p:txBody>
      </p:sp>
      <p:sp>
        <p:nvSpPr>
          <p:cNvPr id="10" name="ZoneTexte 9">
            <a:extLst>
              <a:ext uri="{FF2B5EF4-FFF2-40B4-BE49-F238E27FC236}">
                <a16:creationId xmlns:a16="http://schemas.microsoft.com/office/drawing/2014/main" id="{E2636010-9CE3-DE1E-5203-C7C12EFCD919}"/>
              </a:ext>
            </a:extLst>
          </p:cNvPr>
          <p:cNvSpPr txBox="1"/>
          <p:nvPr/>
        </p:nvSpPr>
        <p:spPr>
          <a:xfrm>
            <a:off x="179513" y="1172053"/>
            <a:ext cx="8784974" cy="246221"/>
          </a:xfrm>
          <a:prstGeom prst="rect">
            <a:avLst/>
          </a:prstGeom>
          <a:solidFill>
            <a:schemeClr val="accent1">
              <a:lumMod val="40000"/>
              <a:lumOff val="60000"/>
            </a:schemeClr>
          </a:solid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noProof="0" dirty="0">
                <a:ln>
                  <a:noFill/>
                </a:ln>
                <a:solidFill>
                  <a:prstClr val="black"/>
                </a:solidFill>
                <a:effectLst/>
                <a:uLnTx/>
                <a:uFillTx/>
                <a:latin typeface="Arial" panose="020B0604020202020204"/>
                <a:ea typeface="+mn-ea"/>
                <a:cs typeface="+mn-cs"/>
              </a:rPr>
              <a:t>Toutes les parois (murs, plafonds, planchers, fenêtres, portes …) doivent résister à la surpression et à la dépression. </a:t>
            </a:r>
          </a:p>
        </p:txBody>
      </p:sp>
      <p:sp>
        <p:nvSpPr>
          <p:cNvPr id="13" name="ZoneTexte 12">
            <a:extLst>
              <a:ext uri="{FF2B5EF4-FFF2-40B4-BE49-F238E27FC236}">
                <a16:creationId xmlns:a16="http://schemas.microsoft.com/office/drawing/2014/main" id="{5B3A23EC-AE69-CDAA-884E-6823CD750541}"/>
              </a:ext>
            </a:extLst>
          </p:cNvPr>
          <p:cNvSpPr txBox="1"/>
          <p:nvPr/>
        </p:nvSpPr>
        <p:spPr>
          <a:xfrm>
            <a:off x="6084168" y="1635646"/>
            <a:ext cx="2868742" cy="553998"/>
          </a:xfrm>
          <a:prstGeom prst="rect">
            <a:avLst/>
          </a:prstGeom>
          <a:noFill/>
        </p:spPr>
        <p:txBody>
          <a:bodyPr wrap="square">
            <a:spAutoFit/>
          </a:bodyPr>
          <a:lstStyle/>
          <a:p>
            <a:pPr marR="0" lvl="0" algn="just" defTabSz="914400" rtl="0" eaLnBrk="1" fontAlgn="auto" latinLnBrk="0" hangingPunct="1">
              <a:lnSpc>
                <a:spcPct val="100000"/>
              </a:lnSpc>
              <a:spcBef>
                <a:spcPts val="0"/>
              </a:spcBef>
              <a:spcAft>
                <a:spcPts val="0"/>
              </a:spcAft>
              <a:buClrTx/>
              <a:buSzTx/>
              <a:tabLst/>
              <a:defRPr/>
            </a:pPr>
            <a:r>
              <a:rPr kumimoji="0" lang="fr-FR" sz="1000" b="1" i="0" u="none" strike="noStrike" kern="1200" cap="none" spc="0" normalizeH="0" baseline="0" noProof="0" dirty="0">
                <a:ln>
                  <a:noFill/>
                </a:ln>
                <a:solidFill>
                  <a:schemeClr val="accent1"/>
                </a:solidFill>
                <a:effectLst/>
                <a:uLnTx/>
                <a:uFillTx/>
                <a:latin typeface="Arial" panose="020B0604020202020204"/>
                <a:ea typeface="+mn-ea"/>
                <a:cs typeface="+mn-cs"/>
              </a:rPr>
              <a:t>Le dispositif ne doit pas :</a:t>
            </a:r>
          </a:p>
          <a:p>
            <a:pPr marR="0" lvl="0" algn="just" defTabSz="914400" rtl="0" eaLnBrk="1" fontAlgn="auto" latinLnBrk="0" hangingPunct="1">
              <a:lnSpc>
                <a:spcPct val="100000"/>
              </a:lnSpc>
              <a:spcBef>
                <a:spcPts val="0"/>
              </a:spcBef>
              <a:spcAft>
                <a:spcPts val="0"/>
              </a:spcAft>
              <a:buClrTx/>
              <a:buSzTx/>
              <a:tabLst/>
              <a:defRPr/>
            </a:pPr>
            <a:endParaRPr kumimoji="0" lang="fr-FR" sz="1000" i="0" u="none" strike="noStrike" kern="1200" cap="none" spc="0" normalizeH="0" baseline="0" noProof="0" dirty="0">
              <a:ln>
                <a:noFill/>
              </a:ln>
              <a:effectLst/>
              <a:uLnTx/>
              <a:uFillTx/>
              <a:latin typeface="Arial" panose="020B0604020202020204"/>
              <a:ea typeface="+mn-ea"/>
              <a:cs typeface="+mn-cs"/>
            </a:endParaRPr>
          </a:p>
          <a:p>
            <a:pPr marL="171450" marR="0" lvl="0" indent="-171450" algn="just" defTabSz="914400" rtl="0" eaLnBrk="1" fontAlgn="auto" latinLnBrk="0" hangingPunct="1">
              <a:lnSpc>
                <a:spcPct val="100000"/>
              </a:lnSpc>
              <a:spcBef>
                <a:spcPts val="0"/>
              </a:spcBef>
              <a:spcAft>
                <a:spcPts val="0"/>
              </a:spcAft>
              <a:buClr>
                <a:srgbClr val="C00000"/>
              </a:buClr>
              <a:buSzTx/>
              <a:buFont typeface="Arial" panose="020B0604020202020204" pitchFamily="34" charset="0"/>
              <a:buChar char="X"/>
              <a:tabLst/>
              <a:defRPr/>
            </a:pPr>
            <a:r>
              <a:rPr kumimoji="0" lang="fr-FR" sz="1000" i="0" u="none" strike="noStrike" kern="1200" cap="none" spc="0" normalizeH="0" baseline="0" noProof="0" dirty="0">
                <a:ln>
                  <a:noFill/>
                </a:ln>
                <a:effectLst/>
                <a:uLnTx/>
                <a:uFillTx/>
                <a:latin typeface="Arial" panose="020B0604020202020204"/>
                <a:ea typeface="+mn-ea"/>
                <a:cs typeface="+mn-cs"/>
              </a:rPr>
              <a:t>déboucher vers un chemin d’évacuation</a:t>
            </a:r>
          </a:p>
        </p:txBody>
      </p:sp>
    </p:spTree>
    <p:extLst>
      <p:ext uri="{BB962C8B-B14F-4D97-AF65-F5344CB8AC3E}">
        <p14:creationId xmlns:p14="http://schemas.microsoft.com/office/powerpoint/2010/main" val="3628380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au 7">
            <a:extLst>
              <a:ext uri="{FF2B5EF4-FFF2-40B4-BE49-F238E27FC236}">
                <a16:creationId xmlns:a16="http://schemas.microsoft.com/office/drawing/2014/main" id="{43A00A89-917F-AF9D-F778-33757EC67607}"/>
              </a:ext>
            </a:extLst>
          </p:cNvPr>
          <p:cNvGraphicFramePr>
            <a:graphicFrameLocks noGrp="1"/>
          </p:cNvGraphicFramePr>
          <p:nvPr>
            <p:extLst>
              <p:ext uri="{D42A27DB-BD31-4B8C-83A1-F6EECF244321}">
                <p14:modId xmlns:p14="http://schemas.microsoft.com/office/powerpoint/2010/main" val="2616881861"/>
              </p:ext>
            </p:extLst>
          </p:nvPr>
        </p:nvGraphicFramePr>
        <p:xfrm>
          <a:off x="179513" y="1161203"/>
          <a:ext cx="8712966" cy="3042920"/>
        </p:xfrm>
        <a:graphic>
          <a:graphicData uri="http://schemas.openxmlformats.org/drawingml/2006/table">
            <a:tbl>
              <a:tblPr firstRow="1" bandRow="1">
                <a:tableStyleId>{21E4AEA4-8DFA-4A89-87EB-49C32662AFE0}</a:tableStyleId>
              </a:tblPr>
              <a:tblGrid>
                <a:gridCol w="1234907">
                  <a:extLst>
                    <a:ext uri="{9D8B030D-6E8A-4147-A177-3AD203B41FA5}">
                      <a16:colId xmlns:a16="http://schemas.microsoft.com/office/drawing/2014/main" val="1933046224"/>
                    </a:ext>
                  </a:extLst>
                </a:gridCol>
                <a:gridCol w="2401211">
                  <a:extLst>
                    <a:ext uri="{9D8B030D-6E8A-4147-A177-3AD203B41FA5}">
                      <a16:colId xmlns:a16="http://schemas.microsoft.com/office/drawing/2014/main" val="546378569"/>
                    </a:ext>
                  </a:extLst>
                </a:gridCol>
                <a:gridCol w="2196529">
                  <a:extLst>
                    <a:ext uri="{9D8B030D-6E8A-4147-A177-3AD203B41FA5}">
                      <a16:colId xmlns:a16="http://schemas.microsoft.com/office/drawing/2014/main" val="1040260302"/>
                    </a:ext>
                  </a:extLst>
                </a:gridCol>
                <a:gridCol w="2880319">
                  <a:extLst>
                    <a:ext uri="{9D8B030D-6E8A-4147-A177-3AD203B41FA5}">
                      <a16:colId xmlns:a16="http://schemas.microsoft.com/office/drawing/2014/main" val="2979460378"/>
                    </a:ext>
                  </a:extLst>
                </a:gridCol>
              </a:tblGrid>
              <a:tr h="218012">
                <a:tc>
                  <a:txBody>
                    <a:bodyPr/>
                    <a:lstStyle/>
                    <a:p>
                      <a:pPr algn="ctr"/>
                      <a:endParaRPr lang="fr-FR" sz="1000" dirty="0">
                        <a:solidFill>
                          <a:srgbClr val="002060"/>
                        </a:solidFill>
                      </a:endParaRPr>
                    </a:p>
                  </a:txBody>
                  <a:tcPr/>
                </a:tc>
                <a:tc gridSpan="2">
                  <a:txBody>
                    <a:bodyPr/>
                    <a:lstStyle/>
                    <a:p>
                      <a:pPr algn="ctr"/>
                      <a:r>
                        <a:rPr lang="fr-FR" sz="1000" dirty="0">
                          <a:solidFill>
                            <a:srgbClr val="002060"/>
                          </a:solidFill>
                        </a:rPr>
                        <a:t>Volume secondaire</a:t>
                      </a:r>
                    </a:p>
                  </a:txBody>
                  <a:tcPr/>
                </a:tc>
                <a:tc hMerge="1">
                  <a:txBody>
                    <a:bodyPr/>
                    <a:lstStyle/>
                    <a:p>
                      <a:endParaRPr lang="fr-FR" dirty="0"/>
                    </a:p>
                  </a:txBody>
                  <a:tcPr/>
                </a:tc>
                <a:tc>
                  <a:txBody>
                    <a:bodyPr/>
                    <a:lstStyle/>
                    <a:p>
                      <a:pPr algn="ctr"/>
                      <a:endParaRPr lang="fr-FR" sz="1000" dirty="0">
                        <a:solidFill>
                          <a:srgbClr val="002060"/>
                        </a:solidFill>
                      </a:endParaRPr>
                    </a:p>
                  </a:txBody>
                  <a:tcPr/>
                </a:tc>
                <a:extLst>
                  <a:ext uri="{0D108BD9-81ED-4DB2-BD59-A6C34878D82A}">
                    <a16:rowId xmlns:a16="http://schemas.microsoft.com/office/drawing/2014/main" val="1164258712"/>
                  </a:ext>
                </a:extLst>
              </a:tr>
              <a:tr h="0">
                <a:tc>
                  <a:txBody>
                    <a:bodyPr/>
                    <a:lstStyle/>
                    <a:p>
                      <a:pPr algn="ctr"/>
                      <a:endParaRPr lang="fr-FR" sz="400" dirty="0">
                        <a:solidFill>
                          <a:srgbClr val="002060"/>
                        </a:solidFill>
                      </a:endParaRPr>
                    </a:p>
                  </a:txBody>
                  <a:tcPr>
                    <a:noFill/>
                  </a:tcPr>
                </a:tc>
                <a:tc gridSpan="2">
                  <a:txBody>
                    <a:bodyPr/>
                    <a:lstStyle/>
                    <a:p>
                      <a:pPr algn="ctr"/>
                      <a:endParaRPr lang="fr-FR" sz="400" dirty="0">
                        <a:solidFill>
                          <a:srgbClr val="002060"/>
                        </a:solidFill>
                      </a:endParaRPr>
                    </a:p>
                  </a:txBody>
                  <a:tcPr>
                    <a:noFill/>
                  </a:tcPr>
                </a:tc>
                <a:tc hMerge="1">
                  <a:txBody>
                    <a:bodyPr/>
                    <a:lstStyle/>
                    <a:p>
                      <a:endParaRPr lang="fr-FR"/>
                    </a:p>
                  </a:txBody>
                  <a:tcPr/>
                </a:tc>
                <a:tc>
                  <a:txBody>
                    <a:bodyPr/>
                    <a:lstStyle/>
                    <a:p>
                      <a:pPr algn="ctr"/>
                      <a:endParaRPr lang="fr-FR" sz="400" dirty="0">
                        <a:solidFill>
                          <a:srgbClr val="002060"/>
                        </a:solidFill>
                      </a:endParaRPr>
                    </a:p>
                  </a:txBody>
                  <a:tcPr>
                    <a:noFill/>
                  </a:tcPr>
                </a:tc>
                <a:extLst>
                  <a:ext uri="{0D108BD9-81ED-4DB2-BD59-A6C34878D82A}">
                    <a16:rowId xmlns:a16="http://schemas.microsoft.com/office/drawing/2014/main" val="953335726"/>
                  </a:ext>
                </a:extLst>
              </a:tr>
              <a:tr h="370840">
                <a:tc>
                  <a:txBody>
                    <a:bodyPr/>
                    <a:lstStyle/>
                    <a:p>
                      <a:pPr algn="ctr"/>
                      <a:r>
                        <a:rPr lang="fr-FR" sz="1000" b="1" i="0" dirty="0">
                          <a:solidFill>
                            <a:srgbClr val="002060"/>
                          </a:solidFill>
                        </a:rPr>
                        <a:t>GAZ</a:t>
                      </a:r>
                    </a:p>
                  </a:txBody>
                  <a:tcPr anchor="ctr">
                    <a:solidFill>
                      <a:schemeClr val="accent2">
                        <a:lumMod val="60000"/>
                        <a:lumOff val="40000"/>
                      </a:schemeClr>
                    </a:solidFill>
                  </a:tcPr>
                </a:tc>
                <a:tc>
                  <a:txBody>
                    <a:bodyPr/>
                    <a:lstStyle/>
                    <a:p>
                      <a:pPr algn="ctr"/>
                      <a:r>
                        <a:rPr lang="fr-FR" sz="1000" b="1" i="0" dirty="0">
                          <a:solidFill>
                            <a:srgbClr val="002060"/>
                          </a:solidFill>
                        </a:rPr>
                        <a:t>Concentration </a:t>
                      </a:r>
                    </a:p>
                  </a:txBody>
                  <a:tcPr anchor="ctr">
                    <a:solidFill>
                      <a:schemeClr val="accent2">
                        <a:lumMod val="60000"/>
                        <a:lumOff val="40000"/>
                      </a:schemeClr>
                    </a:solidFill>
                  </a:tcPr>
                </a:tc>
                <a:tc>
                  <a:txBody>
                    <a:bodyPr/>
                    <a:lstStyle/>
                    <a:p>
                      <a:pPr algn="ctr"/>
                      <a:r>
                        <a:rPr lang="fr-FR" sz="1000" b="1" i="0" dirty="0">
                          <a:solidFill>
                            <a:srgbClr val="002060"/>
                          </a:solidFill>
                        </a:rPr>
                        <a:t>Conséquence</a:t>
                      </a:r>
                    </a:p>
                  </a:txBody>
                  <a:tcPr anchor="ctr">
                    <a:solidFill>
                      <a:schemeClr val="accent2">
                        <a:lumMod val="60000"/>
                        <a:lumOff val="40000"/>
                      </a:schemeClr>
                    </a:solidFill>
                  </a:tcPr>
                </a:tc>
                <a:tc>
                  <a:txBody>
                    <a:bodyPr/>
                    <a:lstStyle/>
                    <a:p>
                      <a:pPr algn="ctr"/>
                      <a:r>
                        <a:rPr lang="fr-FR" sz="1000" b="1" i="0" dirty="0">
                          <a:solidFill>
                            <a:srgbClr val="002060"/>
                          </a:solidFill>
                        </a:rPr>
                        <a:t>Solution </a:t>
                      </a:r>
                    </a:p>
                  </a:txBody>
                  <a:tcPr anchor="ctr">
                    <a:solidFill>
                      <a:schemeClr val="accent2">
                        <a:lumMod val="60000"/>
                        <a:lumOff val="40000"/>
                      </a:schemeClr>
                    </a:solidFill>
                  </a:tcPr>
                </a:tc>
                <a:extLst>
                  <a:ext uri="{0D108BD9-81ED-4DB2-BD59-A6C34878D82A}">
                    <a16:rowId xmlns:a16="http://schemas.microsoft.com/office/drawing/2014/main" val="860725636"/>
                  </a:ext>
                </a:extLst>
              </a:tr>
              <a:tr h="370840">
                <a:tc>
                  <a:txBody>
                    <a:bodyPr/>
                    <a:lstStyle/>
                    <a:p>
                      <a:r>
                        <a:rPr lang="fr-FR" sz="1000" b="1" dirty="0">
                          <a:solidFill>
                            <a:srgbClr val="002060"/>
                          </a:solidFill>
                        </a:rPr>
                        <a:t>Inerte</a:t>
                      </a:r>
                    </a:p>
                  </a:txBody>
                  <a:tcPr anchor="ctr">
                    <a:solidFill>
                      <a:schemeClr val="accent2">
                        <a:lumMod val="60000"/>
                        <a:lumOff val="40000"/>
                      </a:schemeClr>
                    </a:solidFill>
                  </a:tcPr>
                </a:tc>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2060"/>
                          </a:solidFill>
                          <a:effectLst/>
                          <a:uLnTx/>
                          <a:uFillTx/>
                          <a:latin typeface="+mn-lt"/>
                          <a:ea typeface="+mn-ea"/>
                          <a:cs typeface="+mn-cs"/>
                        </a:rPr>
                        <a:t>en dioxygène résultante reste &gt; à 19 % </a:t>
                      </a:r>
                    </a:p>
                  </a:txBody>
                  <a:tcPr anchor="ctr">
                    <a:solidFill>
                      <a:srgbClr val="E5CFBF"/>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2060"/>
                          </a:solidFill>
                          <a:effectLst/>
                          <a:uLnTx/>
                          <a:uFillTx/>
                          <a:latin typeface="+mn-lt"/>
                          <a:ea typeface="+mn-ea"/>
                          <a:cs typeface="+mn-cs"/>
                        </a:rPr>
                        <a:t>Le volume est équipé, à proximité du ou des évents, d’alarmes sonore et visuelle ;</a:t>
                      </a:r>
                    </a:p>
                    <a:p>
                      <a:endParaRPr lang="fr-FR" sz="1000" dirty="0">
                        <a:solidFill>
                          <a:srgbClr val="002060"/>
                        </a:solidFill>
                      </a:endParaRPr>
                    </a:p>
                  </a:txBody>
                  <a:tcPr anchor="ctr">
                    <a:solidFill>
                      <a:srgbClr val="E5CFBF"/>
                    </a:solidFill>
                  </a:tcPr>
                </a:tc>
                <a:tc rowSpan="3">
                  <a:txBody>
                    <a:bodyPr/>
                    <a:lstStyle/>
                    <a:p>
                      <a:endParaRPr lang="fr-FR" sz="1000" dirty="0">
                        <a:solidFill>
                          <a:srgbClr val="002060"/>
                        </a:solidFill>
                      </a:endParaRPr>
                    </a:p>
                  </a:txBody>
                  <a:tcPr anchor="b">
                    <a:solidFill>
                      <a:srgbClr val="E5CFBF"/>
                    </a:solidFill>
                  </a:tcPr>
                </a:tc>
                <a:extLst>
                  <a:ext uri="{0D108BD9-81ED-4DB2-BD59-A6C34878D82A}">
                    <a16:rowId xmlns:a16="http://schemas.microsoft.com/office/drawing/2014/main" val="2555756324"/>
                  </a:ext>
                </a:extLst>
              </a:tr>
              <a:tr h="370840">
                <a:tc>
                  <a:txBody>
                    <a:bodyPr/>
                    <a:lstStyle/>
                    <a:p>
                      <a:r>
                        <a:rPr lang="fr-FR" sz="1000" b="1" dirty="0">
                          <a:solidFill>
                            <a:srgbClr val="002060"/>
                          </a:solidFill>
                        </a:rPr>
                        <a:t>Inhibiteur</a:t>
                      </a:r>
                    </a:p>
                  </a:txBody>
                  <a:tcPr anchor="ctr">
                    <a:solidFill>
                      <a:schemeClr val="accent2">
                        <a:lumMod val="60000"/>
                        <a:lumOff val="40000"/>
                      </a:schemeClr>
                    </a:solidFill>
                  </a:tcPr>
                </a:tc>
                <a:tc>
                  <a:txBody>
                    <a:bodyPr/>
                    <a:lstStyle/>
                    <a:p>
                      <a:r>
                        <a:rPr kumimoji="0" lang="fr-FR" sz="1000" b="0" i="0" u="none" strike="noStrike" kern="1200" cap="none" spc="0" normalizeH="0" baseline="0" noProof="0" dirty="0">
                          <a:ln>
                            <a:noFill/>
                          </a:ln>
                          <a:solidFill>
                            <a:srgbClr val="002060"/>
                          </a:solidFill>
                          <a:effectLst/>
                          <a:uLnTx/>
                          <a:uFillTx/>
                          <a:latin typeface="+mn-lt"/>
                          <a:ea typeface="+mn-ea"/>
                          <a:cs typeface="+mn-cs"/>
                        </a:rPr>
                        <a:t>en agent extincteur &lt; à 25 % </a:t>
                      </a:r>
                    </a:p>
                    <a:p>
                      <a:r>
                        <a:rPr kumimoji="0" lang="fr-FR" sz="1000" b="0" i="0" u="none" strike="noStrike" kern="1200" cap="none" spc="0" normalizeH="0" baseline="0" noProof="0" dirty="0">
                          <a:ln>
                            <a:noFill/>
                          </a:ln>
                          <a:solidFill>
                            <a:srgbClr val="002060"/>
                          </a:solidFill>
                          <a:effectLst/>
                          <a:uLnTx/>
                          <a:uFillTx/>
                          <a:latin typeface="+mn-lt"/>
                          <a:ea typeface="+mn-ea"/>
                          <a:cs typeface="+mn-cs"/>
                        </a:rPr>
                        <a:t>de la NOAEL</a:t>
                      </a:r>
                      <a:endParaRPr lang="fr-FR" sz="1000" dirty="0">
                        <a:solidFill>
                          <a:srgbClr val="002060"/>
                        </a:solidFill>
                      </a:endParaRPr>
                    </a:p>
                  </a:txBody>
                  <a:tcPr anchor="ctr">
                    <a:solidFill>
                      <a:srgbClr val="E5CFBF"/>
                    </a:solidFill>
                  </a:tcPr>
                </a:tc>
                <a:tc vMerge="1">
                  <a:txBody>
                    <a:bodyPr/>
                    <a:lstStyle/>
                    <a:p>
                      <a:endParaRPr lang="fr-FR" dirty="0">
                        <a:solidFill>
                          <a:schemeClr val="tx2"/>
                        </a:solidFill>
                      </a:endParaRPr>
                    </a:p>
                  </a:txBody>
                  <a:tcPr/>
                </a:tc>
                <a:tc vMerge="1">
                  <a:txBody>
                    <a:bodyPr/>
                    <a:lstStyle/>
                    <a:p>
                      <a:endParaRPr lang="fr-FR"/>
                    </a:p>
                  </a:txBody>
                  <a:tcPr/>
                </a:tc>
                <a:extLst>
                  <a:ext uri="{0D108BD9-81ED-4DB2-BD59-A6C34878D82A}">
                    <a16:rowId xmlns:a16="http://schemas.microsoft.com/office/drawing/2014/main" val="3995228212"/>
                  </a:ext>
                </a:extLst>
              </a:tr>
              <a:tr h="370840">
                <a:tc>
                  <a:txBody>
                    <a:bodyPr/>
                    <a:lstStyle/>
                    <a:p>
                      <a:r>
                        <a:rPr lang="fr-FR" sz="1000" b="1" dirty="0">
                          <a:solidFill>
                            <a:srgbClr val="002060"/>
                          </a:solidFill>
                        </a:rPr>
                        <a:t>CO</a:t>
                      </a:r>
                      <a:r>
                        <a:rPr lang="fr-FR" sz="1000" b="1" baseline="-25000" dirty="0">
                          <a:solidFill>
                            <a:srgbClr val="002060"/>
                          </a:solidFill>
                        </a:rPr>
                        <a:t>2</a:t>
                      </a:r>
                    </a:p>
                  </a:txBody>
                  <a:tcPr anchor="ctr">
                    <a:solidFill>
                      <a:schemeClr val="accent2">
                        <a:lumMod val="60000"/>
                        <a:lumOff val="40000"/>
                      </a:schemeClr>
                    </a:solidFill>
                  </a:tcPr>
                </a:tc>
                <a:tc>
                  <a:txBody>
                    <a:bodyPr/>
                    <a:lstStyle/>
                    <a:p>
                      <a:r>
                        <a:rPr kumimoji="0" lang="fr-FR" sz="1000" b="0" i="0" u="none" strike="noStrike" kern="1200" cap="none" spc="0" normalizeH="0" baseline="0" noProof="0" dirty="0">
                          <a:ln>
                            <a:noFill/>
                          </a:ln>
                          <a:solidFill>
                            <a:srgbClr val="002060"/>
                          </a:solidFill>
                          <a:effectLst/>
                          <a:uLnTx/>
                          <a:uFillTx/>
                          <a:latin typeface="+mn-lt"/>
                          <a:ea typeface="+mn-ea"/>
                          <a:cs typeface="+mn-cs"/>
                        </a:rPr>
                        <a:t>&lt; à 5 %, </a:t>
                      </a:r>
                      <a:endParaRPr lang="fr-FR" sz="1000" dirty="0">
                        <a:solidFill>
                          <a:srgbClr val="002060"/>
                        </a:solidFill>
                      </a:endParaRPr>
                    </a:p>
                  </a:txBody>
                  <a:tcPr anchor="ctr">
                    <a:solidFill>
                      <a:srgbClr val="E5CFBF"/>
                    </a:solidFill>
                  </a:tcPr>
                </a:tc>
                <a:tc vMerge="1">
                  <a:txBody>
                    <a:bodyPr/>
                    <a:lstStyle/>
                    <a:p>
                      <a:endParaRPr lang="fr-FR" dirty="0">
                        <a:solidFill>
                          <a:schemeClr val="tx2"/>
                        </a:solidFill>
                      </a:endParaRPr>
                    </a:p>
                  </a:txBody>
                  <a:tcPr/>
                </a:tc>
                <a:tc vMerge="1">
                  <a:txBody>
                    <a:bodyPr/>
                    <a:lstStyle/>
                    <a:p>
                      <a:endParaRPr lang="fr-FR"/>
                    </a:p>
                  </a:txBody>
                  <a:tcPr/>
                </a:tc>
                <a:extLst>
                  <a:ext uri="{0D108BD9-81ED-4DB2-BD59-A6C34878D82A}">
                    <a16:rowId xmlns:a16="http://schemas.microsoft.com/office/drawing/2014/main" val="2046055883"/>
                  </a:ext>
                </a:extLst>
              </a:tr>
              <a:tr h="370840">
                <a:tc>
                  <a:txBody>
                    <a:bodyPr/>
                    <a:lstStyle/>
                    <a:p>
                      <a:r>
                        <a:rPr lang="fr-FR" sz="1000" b="1" baseline="0" dirty="0">
                          <a:solidFill>
                            <a:srgbClr val="002060"/>
                          </a:solidFill>
                        </a:rPr>
                        <a:t>Inerte</a:t>
                      </a:r>
                    </a:p>
                  </a:txBody>
                  <a:tcPr anchor="ctr">
                    <a:solidFill>
                      <a:schemeClr val="accent2">
                        <a:lumMod val="60000"/>
                        <a:lumOff val="40000"/>
                      </a:schemeClr>
                    </a:solidFill>
                  </a:tcPr>
                </a:tc>
                <a:tc>
                  <a:txBody>
                    <a:bodyPr/>
                    <a:lstStyle/>
                    <a:p>
                      <a:r>
                        <a:rPr kumimoji="0" lang="fr-FR" sz="1000" b="0" i="0" u="none" strike="noStrike" kern="1200" cap="none" spc="0" normalizeH="0" baseline="0" noProof="0" dirty="0">
                          <a:ln>
                            <a:noFill/>
                          </a:ln>
                          <a:solidFill>
                            <a:srgbClr val="002060"/>
                          </a:solidFill>
                          <a:effectLst/>
                          <a:uLnTx/>
                          <a:uFillTx/>
                          <a:latin typeface="+mn-lt"/>
                          <a:ea typeface="+mn-ea"/>
                          <a:cs typeface="+mn-cs"/>
                        </a:rPr>
                        <a:t>en dioxygène résultante est &lt; à 19 % </a:t>
                      </a:r>
                      <a:endParaRPr lang="fr-FR" sz="1000" dirty="0">
                        <a:solidFill>
                          <a:srgbClr val="002060"/>
                        </a:solidFill>
                      </a:endParaRPr>
                    </a:p>
                  </a:txBody>
                  <a:tcPr anchor="ctr">
                    <a:solidFill>
                      <a:srgbClr val="FF9933"/>
                    </a:solidFill>
                  </a:tcPr>
                </a:tc>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2060"/>
                          </a:solidFill>
                          <a:effectLst/>
                          <a:uLnTx/>
                          <a:uFillTx/>
                          <a:latin typeface="+mn-lt"/>
                          <a:ea typeface="+mn-ea"/>
                          <a:cs typeface="+mn-cs"/>
                        </a:rPr>
                        <a:t>Le volume doit faire partie de la zone à évacuer par le personnel.</a:t>
                      </a:r>
                    </a:p>
                  </a:txBody>
                  <a:tcPr anchor="ctr">
                    <a:solidFill>
                      <a:srgbClr val="FF9933"/>
                    </a:solidFill>
                  </a:tcPr>
                </a:tc>
                <a:tc rowSpan="3">
                  <a:txBody>
                    <a:bodyPr/>
                    <a:lstStyle/>
                    <a:p>
                      <a:endParaRPr lang="fr-FR" sz="1000" dirty="0">
                        <a:solidFill>
                          <a:srgbClr val="002060"/>
                        </a:solidFill>
                      </a:endParaRPr>
                    </a:p>
                  </a:txBody>
                  <a:tcPr anchor="ctr">
                    <a:solidFill>
                      <a:srgbClr val="FF9933"/>
                    </a:solidFill>
                  </a:tcPr>
                </a:tc>
                <a:extLst>
                  <a:ext uri="{0D108BD9-81ED-4DB2-BD59-A6C34878D82A}">
                    <a16:rowId xmlns:a16="http://schemas.microsoft.com/office/drawing/2014/main" val="447543347"/>
                  </a:ext>
                </a:extLst>
              </a:tr>
              <a:tr h="370840">
                <a:tc>
                  <a:txBody>
                    <a:bodyPr/>
                    <a:lstStyle/>
                    <a:p>
                      <a:r>
                        <a:rPr lang="fr-FR" sz="1000" b="1" baseline="0" dirty="0">
                          <a:solidFill>
                            <a:srgbClr val="002060"/>
                          </a:solidFill>
                        </a:rPr>
                        <a:t>Inhibiteur</a:t>
                      </a:r>
                    </a:p>
                  </a:txBody>
                  <a:tcPr anchor="ctr">
                    <a:solidFill>
                      <a:schemeClr val="accent2">
                        <a:lumMod val="60000"/>
                        <a:lumOff val="40000"/>
                      </a:schemeClr>
                    </a:solidFill>
                  </a:tcPr>
                </a:tc>
                <a:tc>
                  <a:txBody>
                    <a:bodyPr/>
                    <a:lstStyle/>
                    <a:p>
                      <a:r>
                        <a:rPr kumimoji="0" lang="fr-FR" sz="1000" b="0" i="0" u="none" strike="noStrike" kern="1200" cap="none" spc="0" normalizeH="0" baseline="0" noProof="0" dirty="0">
                          <a:ln>
                            <a:noFill/>
                          </a:ln>
                          <a:solidFill>
                            <a:srgbClr val="002060"/>
                          </a:solidFill>
                          <a:effectLst/>
                          <a:uLnTx/>
                          <a:uFillTx/>
                          <a:latin typeface="+mn-lt"/>
                          <a:ea typeface="+mn-ea"/>
                          <a:cs typeface="+mn-cs"/>
                        </a:rPr>
                        <a:t>en agent extincteur est &gt; à 25 % </a:t>
                      </a:r>
                    </a:p>
                    <a:p>
                      <a:r>
                        <a:rPr kumimoji="0" lang="fr-FR" sz="1000" b="0" i="0" u="none" strike="noStrike" kern="1200" cap="none" spc="0" normalizeH="0" baseline="0" noProof="0" dirty="0">
                          <a:ln>
                            <a:noFill/>
                          </a:ln>
                          <a:solidFill>
                            <a:srgbClr val="002060"/>
                          </a:solidFill>
                          <a:effectLst/>
                          <a:uLnTx/>
                          <a:uFillTx/>
                          <a:latin typeface="+mn-lt"/>
                          <a:ea typeface="+mn-ea"/>
                          <a:cs typeface="+mn-cs"/>
                        </a:rPr>
                        <a:t>de la NOAEL </a:t>
                      </a:r>
                      <a:endParaRPr lang="fr-FR" sz="1000" dirty="0">
                        <a:solidFill>
                          <a:srgbClr val="002060"/>
                        </a:solidFill>
                      </a:endParaRPr>
                    </a:p>
                  </a:txBody>
                  <a:tcPr anchor="ctr">
                    <a:solidFill>
                      <a:srgbClr val="FF9933"/>
                    </a:solidFill>
                  </a:tcPr>
                </a:tc>
                <a:tc vMerge="1">
                  <a:txBody>
                    <a:bodyPr/>
                    <a:lstStyle/>
                    <a:p>
                      <a:endParaRPr lang="fr-FR" sz="1000" dirty="0">
                        <a:solidFill>
                          <a:schemeClr val="tx2"/>
                        </a:solidFill>
                      </a:endParaRPr>
                    </a:p>
                  </a:txBody>
                  <a:tcPr anchor="ctr">
                    <a:solidFill>
                      <a:srgbClr val="FF9933"/>
                    </a:solidFill>
                  </a:tcPr>
                </a:tc>
                <a:tc vMerge="1">
                  <a:txBody>
                    <a:bodyPr/>
                    <a:lstStyle/>
                    <a:p>
                      <a:endParaRPr lang="fr-FR"/>
                    </a:p>
                  </a:txBody>
                  <a:tcPr/>
                </a:tc>
                <a:extLst>
                  <a:ext uri="{0D108BD9-81ED-4DB2-BD59-A6C34878D82A}">
                    <a16:rowId xmlns:a16="http://schemas.microsoft.com/office/drawing/2014/main" val="2365212707"/>
                  </a:ext>
                </a:extLst>
              </a:tr>
              <a:tr h="370840">
                <a:tc>
                  <a:txBody>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002060"/>
                          </a:solidFill>
                          <a:effectLst/>
                          <a:uLnTx/>
                          <a:uFillTx/>
                          <a:latin typeface="+mn-lt"/>
                          <a:ea typeface="+mn-ea"/>
                          <a:cs typeface="+mn-cs"/>
                        </a:rPr>
                        <a:t>CO</a:t>
                      </a:r>
                      <a:r>
                        <a:rPr kumimoji="0" lang="fr-FR" sz="1000" b="1" i="0" u="none" strike="noStrike" kern="1200" cap="none" spc="0" normalizeH="0" baseline="-25000" noProof="0" dirty="0">
                          <a:ln>
                            <a:noFill/>
                          </a:ln>
                          <a:solidFill>
                            <a:srgbClr val="002060"/>
                          </a:solidFill>
                          <a:effectLst/>
                          <a:uLnTx/>
                          <a:uFillTx/>
                          <a:latin typeface="+mn-lt"/>
                          <a:ea typeface="+mn-ea"/>
                          <a:cs typeface="+mn-cs"/>
                        </a:rPr>
                        <a:t>2</a:t>
                      </a:r>
                    </a:p>
                  </a:txBody>
                  <a:tcPr anchor="ctr">
                    <a:solidFill>
                      <a:schemeClr val="accent2">
                        <a:lumMod val="60000"/>
                        <a:lumOff val="40000"/>
                      </a:schemeClr>
                    </a:solidFill>
                  </a:tcPr>
                </a:tc>
                <a:tc>
                  <a:txBody>
                    <a:bodyPr/>
                    <a:lstStyle/>
                    <a:p>
                      <a:r>
                        <a:rPr lang="fr-FR" sz="1000" dirty="0">
                          <a:solidFill>
                            <a:srgbClr val="002060"/>
                          </a:solidFill>
                        </a:rPr>
                        <a:t>&gt; À 5% </a:t>
                      </a:r>
                    </a:p>
                  </a:txBody>
                  <a:tcPr anchor="ctr">
                    <a:solidFill>
                      <a:srgbClr val="FF9933"/>
                    </a:solidFill>
                  </a:tcPr>
                </a:tc>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srgbClr val="000000"/>
                          </a:solidFill>
                          <a:effectLst/>
                          <a:uLnTx/>
                          <a:uFillTx/>
                          <a:latin typeface="+mn-lt"/>
                          <a:ea typeface="+mn-ea"/>
                          <a:cs typeface="+mn-cs"/>
                        </a:rPr>
                        <a:t>Le volume doit faire partie de la zone à évacuer par le personnel.</a:t>
                      </a:r>
                    </a:p>
                    <a:p>
                      <a:endParaRPr lang="fr-FR" sz="1000" dirty="0">
                        <a:solidFill>
                          <a:schemeClr val="tx2"/>
                        </a:solidFill>
                      </a:endParaRPr>
                    </a:p>
                  </a:txBody>
                  <a:tcPr anchor="ctr">
                    <a:solidFill>
                      <a:srgbClr val="FF9933"/>
                    </a:solidFill>
                  </a:tcPr>
                </a:tc>
                <a:tc vMerge="1">
                  <a:txBody>
                    <a:bodyPr/>
                    <a:lstStyle/>
                    <a:p>
                      <a:endParaRPr lang="fr-FR"/>
                    </a:p>
                  </a:txBody>
                  <a:tcPr/>
                </a:tc>
                <a:extLst>
                  <a:ext uri="{0D108BD9-81ED-4DB2-BD59-A6C34878D82A}">
                    <a16:rowId xmlns:a16="http://schemas.microsoft.com/office/drawing/2014/main" val="1169325525"/>
                  </a:ext>
                </a:extLst>
              </a:tr>
            </a:tbl>
          </a:graphicData>
        </a:graphic>
      </p:graphicFrame>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Les locaux protégés</a:t>
            </a:r>
            <a:endParaRPr lang="fr-FR" dirty="0"/>
          </a:p>
        </p:txBody>
      </p:sp>
      <p:sp>
        <p:nvSpPr>
          <p:cNvPr id="3" name="Espace réservé du numéro de diapositive 2">
            <a:extLst>
              <a:ext uri="{FF2B5EF4-FFF2-40B4-BE49-F238E27FC236}">
                <a16:creationId xmlns:a16="http://schemas.microsoft.com/office/drawing/2014/main" id="{0A2E693F-529A-8B71-FCB2-9A98DD6584F8}"/>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750" b="0" i="0" u="none" strike="noStrike" kern="1200" cap="none" spc="0" normalizeH="0" baseline="0" noProof="0" dirty="0">
              <a:ln>
                <a:noFill/>
              </a:ln>
              <a:solidFill>
                <a:srgbClr val="868686"/>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44A4329C-A092-D45A-27FE-A448F55A8C9D}"/>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lang="fr-FR" sz="1400" b="1" dirty="0">
                <a:solidFill>
                  <a:srgbClr val="00A0E4"/>
                </a:solidFill>
                <a:latin typeface="Arial"/>
              </a:rPr>
              <a:t>Résistance à la pression </a:t>
            </a:r>
          </a:p>
        </p:txBody>
      </p:sp>
      <p:sp>
        <p:nvSpPr>
          <p:cNvPr id="18" name="ZoneTexte 17">
            <a:extLst>
              <a:ext uri="{FF2B5EF4-FFF2-40B4-BE49-F238E27FC236}">
                <a16:creationId xmlns:a16="http://schemas.microsoft.com/office/drawing/2014/main" id="{1D2DA2A3-4E05-A158-C863-3864C8B1FE67}"/>
              </a:ext>
            </a:extLst>
          </p:cNvPr>
          <p:cNvSpPr txBox="1"/>
          <p:nvPr/>
        </p:nvSpPr>
        <p:spPr>
          <a:xfrm>
            <a:off x="179512" y="993285"/>
            <a:ext cx="1152127" cy="200055"/>
          </a:xfrm>
          <a:prstGeom prst="rect">
            <a:avLst/>
          </a:prstGeom>
          <a:noFill/>
        </p:spPr>
        <p:txBody>
          <a:bodyPr wrap="square">
            <a:spAutoFit/>
          </a:bodyPr>
          <a:lstStyle/>
          <a:p>
            <a:r>
              <a:rPr lang="fr-FR" sz="700" i="1" dirty="0">
                <a:solidFill>
                  <a:schemeClr val="tx1">
                    <a:lumMod val="50000"/>
                    <a:lumOff val="50000"/>
                  </a:schemeClr>
                </a:solidFill>
              </a:rPr>
              <a:t>R13 octobre 2019 §3.2    </a:t>
            </a:r>
          </a:p>
        </p:txBody>
      </p:sp>
      <p:pic>
        <p:nvPicPr>
          <p:cNvPr id="3074" name="Picture 2" descr="image">
            <a:extLst>
              <a:ext uri="{FF2B5EF4-FFF2-40B4-BE49-F238E27FC236}">
                <a16:creationId xmlns:a16="http://schemas.microsoft.com/office/drawing/2014/main" id="{09482A5C-FCF2-A2C0-FABC-51D8203C9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1236" y="2049047"/>
            <a:ext cx="717474" cy="4506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a:extLst>
              <a:ext uri="{FF2B5EF4-FFF2-40B4-BE49-F238E27FC236}">
                <a16:creationId xmlns:a16="http://schemas.microsoft.com/office/drawing/2014/main" id="{003E912F-5BEC-4468-BA44-55772C1800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86622" y="3120605"/>
            <a:ext cx="717474" cy="450695"/>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pic>
        <p:nvPicPr>
          <p:cNvPr id="3076" name="Picture 4" descr="image">
            <a:extLst>
              <a:ext uri="{FF2B5EF4-FFF2-40B4-BE49-F238E27FC236}">
                <a16:creationId xmlns:a16="http://schemas.microsoft.com/office/drawing/2014/main" id="{78083EB4-AA46-7C71-2528-4325067A4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6622" y="3628092"/>
            <a:ext cx="717474" cy="450695"/>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 23">
            <a:extLst>
              <a:ext uri="{FF2B5EF4-FFF2-40B4-BE49-F238E27FC236}">
                <a16:creationId xmlns:a16="http://schemas.microsoft.com/office/drawing/2014/main" id="{94CFDF20-B6D8-5A1A-AD6C-E956824FEA2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8027949" y="2107551"/>
            <a:ext cx="717474" cy="370981"/>
          </a:xfrm>
          <a:prstGeom prst="rect">
            <a:avLst/>
          </a:prstGeom>
        </p:spPr>
      </p:pic>
      <p:sp>
        <p:nvSpPr>
          <p:cNvPr id="25" name="Rectangle 24">
            <a:extLst>
              <a:ext uri="{FF2B5EF4-FFF2-40B4-BE49-F238E27FC236}">
                <a16:creationId xmlns:a16="http://schemas.microsoft.com/office/drawing/2014/main" id="{D3ADC29E-96E8-3C52-5BCC-37EC54575E01}"/>
              </a:ext>
            </a:extLst>
          </p:cNvPr>
          <p:cNvSpPr/>
          <p:nvPr/>
        </p:nvSpPr>
        <p:spPr>
          <a:xfrm>
            <a:off x="6156176" y="1995685"/>
            <a:ext cx="2664296" cy="761027"/>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 name="Image 26">
            <a:extLst>
              <a:ext uri="{FF2B5EF4-FFF2-40B4-BE49-F238E27FC236}">
                <a16:creationId xmlns:a16="http://schemas.microsoft.com/office/drawing/2014/main" id="{516E6C54-80BF-5638-B35C-F50EAF0F935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7445538" y="2058370"/>
            <a:ext cx="452915" cy="450695"/>
          </a:xfrm>
          <a:prstGeom prst="rect">
            <a:avLst/>
          </a:prstGeom>
        </p:spPr>
      </p:pic>
      <p:sp>
        <p:nvSpPr>
          <p:cNvPr id="29" name="ZoneTexte 28">
            <a:extLst>
              <a:ext uri="{FF2B5EF4-FFF2-40B4-BE49-F238E27FC236}">
                <a16:creationId xmlns:a16="http://schemas.microsoft.com/office/drawing/2014/main" id="{5854CDC1-1921-D449-F18D-FAB79627941D}"/>
              </a:ext>
            </a:extLst>
          </p:cNvPr>
          <p:cNvSpPr txBox="1"/>
          <p:nvPr/>
        </p:nvSpPr>
        <p:spPr>
          <a:xfrm>
            <a:off x="7668344" y="2539437"/>
            <a:ext cx="1152128" cy="215444"/>
          </a:xfrm>
          <a:prstGeom prst="rect">
            <a:avLst/>
          </a:prstGeom>
          <a:noFill/>
        </p:spPr>
        <p:txBody>
          <a:bodyPr wrap="square">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fr-FR" sz="800" b="0" i="1" u="none" strike="noStrike" kern="1200" cap="none" spc="0" normalizeH="0" baseline="0" noProof="0" dirty="0">
                <a:ln>
                  <a:noFill/>
                </a:ln>
                <a:solidFill>
                  <a:srgbClr val="002060"/>
                </a:solidFill>
                <a:effectLst/>
                <a:uLnTx/>
                <a:uFillTx/>
                <a:latin typeface="Arial" panose="020B0604020202020204"/>
                <a:ea typeface="+mn-ea"/>
                <a:cs typeface="+mn-cs"/>
              </a:rPr>
              <a:t>Volume secondaire</a:t>
            </a:r>
          </a:p>
        </p:txBody>
      </p:sp>
      <p:sp>
        <p:nvSpPr>
          <p:cNvPr id="30" name="Rectangle 29">
            <a:extLst>
              <a:ext uri="{FF2B5EF4-FFF2-40B4-BE49-F238E27FC236}">
                <a16:creationId xmlns:a16="http://schemas.microsoft.com/office/drawing/2014/main" id="{8FC10270-3AE7-2ACD-FBFC-CF40A32ED97B}"/>
              </a:ext>
            </a:extLst>
          </p:cNvPr>
          <p:cNvSpPr/>
          <p:nvPr/>
        </p:nvSpPr>
        <p:spPr>
          <a:xfrm>
            <a:off x="6156176" y="3106489"/>
            <a:ext cx="2660135" cy="972298"/>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ZoneTexte 30">
            <a:extLst>
              <a:ext uri="{FF2B5EF4-FFF2-40B4-BE49-F238E27FC236}">
                <a16:creationId xmlns:a16="http://schemas.microsoft.com/office/drawing/2014/main" id="{D6AE8C3C-8EA9-2206-7072-74BD1364B87B}"/>
              </a:ext>
            </a:extLst>
          </p:cNvPr>
          <p:cNvSpPr txBox="1"/>
          <p:nvPr/>
        </p:nvSpPr>
        <p:spPr>
          <a:xfrm>
            <a:off x="7596336" y="3853439"/>
            <a:ext cx="1219974" cy="215444"/>
          </a:xfrm>
          <a:prstGeom prst="rect">
            <a:avLst/>
          </a:prstGeom>
          <a:noFill/>
        </p:spPr>
        <p:txBody>
          <a:bodyPr wrap="square">
            <a:spAutoFit/>
          </a:bodyPr>
          <a:lstStyle/>
          <a:p>
            <a:pPr marL="0" marR="0" lvl="0" indent="0" algn="r" defTabSz="685783" rtl="0" eaLnBrk="1" fontAlgn="auto" latinLnBrk="0" hangingPunct="1">
              <a:lnSpc>
                <a:spcPct val="100000"/>
              </a:lnSpc>
              <a:spcBef>
                <a:spcPts val="0"/>
              </a:spcBef>
              <a:spcAft>
                <a:spcPts val="0"/>
              </a:spcAft>
              <a:buClrTx/>
              <a:buSzTx/>
              <a:buFontTx/>
              <a:buNone/>
              <a:tabLst/>
              <a:defRPr/>
            </a:pPr>
            <a:r>
              <a:rPr kumimoji="0" lang="fr-FR" sz="800" b="0" i="1" u="none" strike="noStrike" kern="1200" cap="none" spc="0" normalizeH="0" baseline="0" noProof="0" dirty="0">
                <a:ln>
                  <a:noFill/>
                </a:ln>
                <a:solidFill>
                  <a:srgbClr val="002060"/>
                </a:solidFill>
                <a:effectLst/>
                <a:uLnTx/>
                <a:uFillTx/>
                <a:latin typeface="Arial" panose="020B0604020202020204"/>
                <a:ea typeface="+mn-ea"/>
                <a:cs typeface="+mn-cs"/>
              </a:rPr>
              <a:t>Volume secondaire</a:t>
            </a:r>
          </a:p>
        </p:txBody>
      </p:sp>
      <p:sp>
        <p:nvSpPr>
          <p:cNvPr id="3077" name="ZoneTexte 3076">
            <a:extLst>
              <a:ext uri="{FF2B5EF4-FFF2-40B4-BE49-F238E27FC236}">
                <a16:creationId xmlns:a16="http://schemas.microsoft.com/office/drawing/2014/main" id="{E9CC1BB4-EB6B-C855-6135-D8947172DF4D}"/>
              </a:ext>
            </a:extLst>
          </p:cNvPr>
          <p:cNvSpPr txBox="1"/>
          <p:nvPr/>
        </p:nvSpPr>
        <p:spPr>
          <a:xfrm>
            <a:off x="1403648" y="4207153"/>
            <a:ext cx="7488831" cy="415498"/>
          </a:xfrm>
          <a:prstGeom prst="rect">
            <a:avLst/>
          </a:prstGeom>
          <a:noFill/>
        </p:spPr>
        <p:txBody>
          <a:bodyPr wrap="square">
            <a:spAutoFit/>
          </a:bodyPr>
          <a:lstStyle/>
          <a:p>
            <a:pPr algn="r"/>
            <a:r>
              <a:rPr lang="fr-FR" sz="700" dirty="0"/>
              <a:t>R 13 octobre 2019 </a:t>
            </a:r>
            <a:r>
              <a:rPr lang="fr-FR" sz="700" dirty="0">
                <a:latin typeface="Arial" panose="020B0604020202020204" pitchFamily="34" charset="0"/>
                <a:cs typeface="Arial" panose="020B0604020202020204" pitchFamily="34" charset="0"/>
              </a:rPr>
              <a:t>§ </a:t>
            </a:r>
            <a:r>
              <a:rPr lang="fr-FR" sz="700" dirty="0"/>
              <a:t>4.2.3.1.2 : « le panneau  d’évacuation immédiate doit être visible de tous  les points du local protégé »</a:t>
            </a:r>
          </a:p>
          <a:p>
            <a:pPr algn="r"/>
            <a:r>
              <a:rPr lang="fr-FR" sz="700" i="1" dirty="0"/>
              <a:t>Il est conseillé de vérifier que cette condition est remplie également pour le volume secondaire. </a:t>
            </a:r>
          </a:p>
          <a:p>
            <a:pPr algn="r"/>
            <a:r>
              <a:rPr lang="fr-FR" sz="700" i="1" dirty="0"/>
              <a:t>Le niveau sonore de l’évacuation doit être &gt; de 10 dB au niveau ambiant. </a:t>
            </a:r>
          </a:p>
        </p:txBody>
      </p:sp>
      <p:pic>
        <p:nvPicPr>
          <p:cNvPr id="3081" name="Image 3080">
            <a:extLst>
              <a:ext uri="{FF2B5EF4-FFF2-40B4-BE49-F238E27FC236}">
                <a16:creationId xmlns:a16="http://schemas.microsoft.com/office/drawing/2014/main" id="{E612F9A6-E15A-9599-0E54-5A9775C3FEAB}"/>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953072" y="3602697"/>
            <a:ext cx="452915" cy="450695"/>
          </a:xfrm>
          <a:prstGeom prst="rect">
            <a:avLst/>
          </a:prstGeom>
        </p:spPr>
      </p:pic>
    </p:spTree>
    <p:extLst>
      <p:ext uri="{BB962C8B-B14F-4D97-AF65-F5344CB8AC3E}">
        <p14:creationId xmlns:p14="http://schemas.microsoft.com/office/powerpoint/2010/main" val="1511574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p:cNvPicPr>
            <a:picLocks noChangeAspect="1"/>
          </p:cNvPicPr>
          <p:nvPr/>
        </p:nvPicPr>
        <p:blipFill>
          <a:blip r:embed="rId2"/>
          <a:stretch>
            <a:fillRect/>
          </a:stretch>
        </p:blipFill>
        <p:spPr>
          <a:xfrm>
            <a:off x="204900" y="3278088"/>
            <a:ext cx="1234752" cy="1237878"/>
          </a:xfrm>
          <a:prstGeom prst="rect">
            <a:avLst/>
          </a:prstGeom>
          <a:effectLst>
            <a:outerShdw blurRad="63500" sx="102000" sy="102000" algn="ctr" rotWithShape="0">
              <a:prstClr val="black">
                <a:alpha val="40000"/>
              </a:prstClr>
            </a:outerShdw>
          </a:effectLst>
        </p:spPr>
      </p:pic>
      <p:sp>
        <p:nvSpPr>
          <p:cNvPr id="5" name="Titre 4">
            <a:extLst>
              <a:ext uri="{FF2B5EF4-FFF2-40B4-BE49-F238E27FC236}">
                <a16:creationId xmlns:a16="http://schemas.microsoft.com/office/drawing/2014/main" id="{F00911C4-2063-5684-81FF-D550039BF423}"/>
              </a:ext>
            </a:extLst>
          </p:cNvPr>
          <p:cNvSpPr>
            <a:spLocks noGrp="1"/>
          </p:cNvSpPr>
          <p:nvPr>
            <p:ph type="title"/>
          </p:nvPr>
        </p:nvSpPr>
        <p:spPr/>
        <p:txBody>
          <a:bodyPr/>
          <a:lstStyle/>
          <a:p>
            <a:r>
              <a:rPr lang="fr-FR" dirty="0"/>
              <a:t>Les locaux protégés </a:t>
            </a:r>
          </a:p>
        </p:txBody>
      </p:sp>
      <p:pic>
        <p:nvPicPr>
          <p:cNvPr id="6" name="Image 5"/>
          <p:cNvPicPr>
            <a:picLocks noChangeAspect="1"/>
          </p:cNvPicPr>
          <p:nvPr/>
        </p:nvPicPr>
        <p:blipFill>
          <a:blip r:embed="rId3"/>
          <a:stretch>
            <a:fillRect/>
          </a:stretch>
        </p:blipFill>
        <p:spPr>
          <a:xfrm>
            <a:off x="204900" y="1173915"/>
            <a:ext cx="1619780" cy="1954907"/>
          </a:xfrm>
          <a:prstGeom prst="rect">
            <a:avLst/>
          </a:prstGeom>
          <a:effectLst>
            <a:outerShdw blurRad="63500" sx="102000" sy="102000" algn="ctr" rotWithShape="0">
              <a:prstClr val="black">
                <a:alpha val="40000"/>
              </a:prstClr>
            </a:outerShdw>
          </a:effectLst>
        </p:spPr>
      </p:pic>
      <p:grpSp>
        <p:nvGrpSpPr>
          <p:cNvPr id="17" name="Groupe 16">
            <a:extLst>
              <a:ext uri="{FF2B5EF4-FFF2-40B4-BE49-F238E27FC236}">
                <a16:creationId xmlns:a16="http://schemas.microsoft.com/office/drawing/2014/main" id="{76A727E7-3B2E-1DA7-7792-E2BA22127326}"/>
              </a:ext>
            </a:extLst>
          </p:cNvPr>
          <p:cNvGrpSpPr/>
          <p:nvPr/>
        </p:nvGrpSpPr>
        <p:grpSpPr>
          <a:xfrm>
            <a:off x="2555775" y="1161202"/>
            <a:ext cx="6364983" cy="1415772"/>
            <a:chOff x="2555775" y="1161202"/>
            <a:chExt cx="6364983" cy="1415772"/>
          </a:xfrm>
        </p:grpSpPr>
        <p:sp>
          <p:nvSpPr>
            <p:cNvPr id="10" name="Rectangle 9">
              <a:extLst>
                <a:ext uri="{FF2B5EF4-FFF2-40B4-BE49-F238E27FC236}">
                  <a16:creationId xmlns:a16="http://schemas.microsoft.com/office/drawing/2014/main" id="{85CAA423-ADA8-776B-44E8-1A7070A2E9AC}"/>
                </a:ext>
              </a:extLst>
            </p:cNvPr>
            <p:cNvSpPr/>
            <p:nvPr/>
          </p:nvSpPr>
          <p:spPr>
            <a:xfrm>
              <a:off x="2555775" y="1161203"/>
              <a:ext cx="6364983" cy="141054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p:cNvSpPr/>
            <p:nvPr/>
          </p:nvSpPr>
          <p:spPr>
            <a:xfrm>
              <a:off x="2555776" y="1161202"/>
              <a:ext cx="6362068" cy="1415772"/>
            </a:xfrm>
            <a:prstGeom prst="rect">
              <a:avLst/>
            </a:prstGeom>
            <a:ln>
              <a:noFill/>
            </a:ln>
          </p:spPr>
          <p:txBody>
            <a:bodyPr wrap="square">
              <a:spAutoFit/>
            </a:bodyPr>
            <a:lstStyle/>
            <a:p>
              <a:r>
                <a:rPr lang="fr-FR" sz="1000" b="1" dirty="0">
                  <a:solidFill>
                    <a:schemeClr val="accent1"/>
                  </a:solidFill>
                  <a:latin typeface="+mj-lt"/>
                </a:rPr>
                <a:t>Avant la mise en place d’une IEAG, il faut évaluer l’étanchéité du local par un examen visuel :</a:t>
              </a:r>
            </a:p>
            <a:p>
              <a:endParaRPr lang="fr-FR" sz="1000" b="1" dirty="0">
                <a:solidFill>
                  <a:schemeClr val="accent1"/>
                </a:solidFill>
                <a:latin typeface="+mj-lt"/>
              </a:endParaRPr>
            </a:p>
            <a:p>
              <a:pPr marL="171450" indent="-171450">
                <a:buFont typeface="Wingdings" panose="05000000000000000000" pitchFamily="2" charset="2"/>
                <a:buChar char="§"/>
              </a:pPr>
              <a:r>
                <a:rPr lang="fr-FR" sz="1000" dirty="0">
                  <a:solidFill>
                    <a:srgbClr val="000000"/>
                  </a:solidFill>
                  <a:latin typeface="+mj-lt"/>
                </a:rPr>
                <a:t>Passage de câbles, de canalisations, de fluides colmates avec des matériaux M0 résistant à la surpression.</a:t>
              </a:r>
            </a:p>
            <a:p>
              <a:pPr marL="171450" indent="-171450">
                <a:buFont typeface="Wingdings" panose="05000000000000000000" pitchFamily="2" charset="2"/>
                <a:buChar char="§"/>
              </a:pPr>
              <a:endParaRPr lang="fr-FR" sz="400" dirty="0">
                <a:solidFill>
                  <a:srgbClr val="00FF8D"/>
                </a:solidFill>
                <a:latin typeface="+mj-lt"/>
              </a:endParaRPr>
            </a:p>
            <a:p>
              <a:pPr marL="171450" indent="-171450">
                <a:buFont typeface="Wingdings" panose="05000000000000000000" pitchFamily="2" charset="2"/>
                <a:buChar char="§"/>
              </a:pPr>
              <a:r>
                <a:rPr lang="fr-FR" sz="1000" dirty="0">
                  <a:solidFill>
                    <a:srgbClr val="000000"/>
                  </a:solidFill>
                  <a:latin typeface="+mj-lt"/>
                </a:rPr>
                <a:t>Vérification de l’étanchéité des ouvrants, ou fermeture automatique des ouvrants maintenus ouverts.</a:t>
              </a:r>
            </a:p>
            <a:p>
              <a:pPr marL="171450" indent="-171450">
                <a:buFont typeface="Wingdings" panose="05000000000000000000" pitchFamily="2" charset="2"/>
                <a:buChar char="§"/>
              </a:pPr>
              <a:endParaRPr lang="fr-FR" sz="400" dirty="0">
                <a:solidFill>
                  <a:srgbClr val="000000"/>
                </a:solidFill>
                <a:latin typeface="+mj-lt"/>
              </a:endParaRPr>
            </a:p>
            <a:p>
              <a:pPr marL="171450" indent="-171450">
                <a:buFont typeface="Wingdings" panose="05000000000000000000" pitchFamily="2" charset="2"/>
                <a:buChar char="§"/>
              </a:pPr>
              <a:r>
                <a:rPr lang="fr-FR" sz="1000" dirty="0">
                  <a:solidFill>
                    <a:srgbClr val="000000"/>
                  </a:solidFill>
                  <a:latin typeface="+mj-lt"/>
                </a:rPr>
                <a:t>Cloisonnement sur toute la hauteur y compris au niveau dans les faux-planchers et faux-plafonds.</a:t>
              </a:r>
            </a:p>
            <a:p>
              <a:pPr marL="171450" indent="-171450">
                <a:buFont typeface="Wingdings" panose="05000000000000000000" pitchFamily="2" charset="2"/>
                <a:buChar char="§"/>
              </a:pPr>
              <a:endParaRPr lang="fr-FR" sz="400" dirty="0">
                <a:solidFill>
                  <a:srgbClr val="000000"/>
                </a:solidFill>
                <a:latin typeface="+mj-lt"/>
              </a:endParaRPr>
            </a:p>
            <a:p>
              <a:pPr marL="171450" indent="-171450">
                <a:buFont typeface="Wingdings" panose="05000000000000000000" pitchFamily="2" charset="2"/>
                <a:buChar char="§"/>
              </a:pPr>
              <a:r>
                <a:rPr lang="fr-FR" sz="1000" dirty="0">
                  <a:solidFill>
                    <a:srgbClr val="000000"/>
                  </a:solidFill>
                  <a:latin typeface="+mj-lt"/>
                </a:rPr>
                <a:t>Condamnation des fenêtres.</a:t>
              </a:r>
            </a:p>
            <a:p>
              <a:pPr marL="171450" indent="-171450">
                <a:buFont typeface="Wingdings" panose="05000000000000000000" pitchFamily="2" charset="2"/>
                <a:buChar char="§"/>
              </a:pPr>
              <a:endParaRPr lang="fr-FR" sz="400" dirty="0">
                <a:solidFill>
                  <a:srgbClr val="000000"/>
                </a:solidFill>
                <a:latin typeface="+mj-lt"/>
              </a:endParaRPr>
            </a:p>
            <a:p>
              <a:pPr marL="171450" indent="-171450">
                <a:buFont typeface="Wingdings" panose="05000000000000000000" pitchFamily="2" charset="2"/>
                <a:buChar char="§"/>
              </a:pPr>
              <a:r>
                <a:rPr lang="fr-FR" sz="1000" dirty="0">
                  <a:solidFill>
                    <a:srgbClr val="000000"/>
                  </a:solidFill>
                  <a:latin typeface="+mj-lt"/>
                </a:rPr>
                <a:t>Fermeture de dispositif d’obturation de réseaux aérauliques.</a:t>
              </a:r>
            </a:p>
          </p:txBody>
        </p:sp>
      </p:grpSp>
      <p:sp>
        <p:nvSpPr>
          <p:cNvPr id="3" name="Espace réservé du numéro de diapositive 2">
            <a:extLst>
              <a:ext uri="{FF2B5EF4-FFF2-40B4-BE49-F238E27FC236}">
                <a16:creationId xmlns:a16="http://schemas.microsoft.com/office/drawing/2014/main" id="{FFF4A6EE-4306-0AFE-A02C-449379D3282F}"/>
              </a:ext>
            </a:extLst>
          </p:cNvPr>
          <p:cNvSpPr>
            <a:spLocks noGrp="1"/>
          </p:cNvSpPr>
          <p:nvPr>
            <p:ph type="sldNum" sz="quarter" idx="4"/>
          </p:nvPr>
        </p:nvSpPr>
        <p:spPr/>
        <p:txBody>
          <a:bodyPr/>
          <a:lstStyle/>
          <a:p>
            <a:fld id="{BE375096-6367-4A46-9B35-1C341654C780}" type="slidenum">
              <a:rPr lang="en-US" smtClean="0"/>
              <a:pPr/>
              <a:t>23</a:t>
            </a:fld>
            <a:endParaRPr lang="en-US" dirty="0"/>
          </a:p>
        </p:txBody>
      </p:sp>
      <p:sp>
        <p:nvSpPr>
          <p:cNvPr id="4" name="Rectangle 3">
            <a:extLst>
              <a:ext uri="{FF2B5EF4-FFF2-40B4-BE49-F238E27FC236}">
                <a16:creationId xmlns:a16="http://schemas.microsoft.com/office/drawing/2014/main" id="{8EFDE41F-8975-B2E6-9036-B9A741BBDC20}"/>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Étanchéité du local</a:t>
            </a:r>
          </a:p>
        </p:txBody>
      </p:sp>
      <p:grpSp>
        <p:nvGrpSpPr>
          <p:cNvPr id="16" name="Groupe 15">
            <a:extLst>
              <a:ext uri="{FF2B5EF4-FFF2-40B4-BE49-F238E27FC236}">
                <a16:creationId xmlns:a16="http://schemas.microsoft.com/office/drawing/2014/main" id="{FF4844CD-1E44-D420-30CA-C7EFDE68E886}"/>
              </a:ext>
            </a:extLst>
          </p:cNvPr>
          <p:cNvGrpSpPr/>
          <p:nvPr/>
        </p:nvGrpSpPr>
        <p:grpSpPr>
          <a:xfrm>
            <a:off x="2552862" y="2661724"/>
            <a:ext cx="6364983" cy="1136774"/>
            <a:chOff x="2552862" y="2659112"/>
            <a:chExt cx="6364983" cy="1136774"/>
          </a:xfrm>
        </p:grpSpPr>
        <p:sp>
          <p:nvSpPr>
            <p:cNvPr id="7" name="Rectangle 6">
              <a:extLst>
                <a:ext uri="{FF2B5EF4-FFF2-40B4-BE49-F238E27FC236}">
                  <a16:creationId xmlns:a16="http://schemas.microsoft.com/office/drawing/2014/main" id="{008BDFA2-5B72-F0B2-5088-0CA0E5FDC160}"/>
                </a:ext>
              </a:extLst>
            </p:cNvPr>
            <p:cNvSpPr/>
            <p:nvPr/>
          </p:nvSpPr>
          <p:spPr>
            <a:xfrm>
              <a:off x="2552862" y="2659112"/>
              <a:ext cx="6364983" cy="113677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E279B568-B4AD-71CC-6EE8-9B528B326A56}"/>
                </a:ext>
              </a:extLst>
            </p:cNvPr>
            <p:cNvSpPr txBox="1"/>
            <p:nvPr/>
          </p:nvSpPr>
          <p:spPr>
            <a:xfrm>
              <a:off x="2552862" y="2659112"/>
              <a:ext cx="6218052" cy="9848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0067B1"/>
                  </a:solidFill>
                  <a:effectLst/>
                  <a:uLnTx/>
                  <a:uFillTx/>
                  <a:latin typeface="Arial" panose="020B0604020202020204"/>
                  <a:ea typeface="+mn-ea"/>
                  <a:cs typeface="+mn-cs"/>
                </a:rPr>
                <a:t>Si possible avant travaux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Mesure de l’étanchéité a l’infiltromètre.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Les données d'entrée de cette mesure sont : le type de gaz, la quantité de gaz, le temps d‘émission…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Recherche, localisation et colmatage des fuites éventuelles.</a:t>
              </a:r>
            </a:p>
          </p:txBody>
        </p:sp>
      </p:grpSp>
      <p:grpSp>
        <p:nvGrpSpPr>
          <p:cNvPr id="18" name="Groupe 17">
            <a:extLst>
              <a:ext uri="{FF2B5EF4-FFF2-40B4-BE49-F238E27FC236}">
                <a16:creationId xmlns:a16="http://schemas.microsoft.com/office/drawing/2014/main" id="{83B67D65-8309-3E22-013E-CA0D84218C99}"/>
              </a:ext>
            </a:extLst>
          </p:cNvPr>
          <p:cNvGrpSpPr/>
          <p:nvPr/>
        </p:nvGrpSpPr>
        <p:grpSpPr>
          <a:xfrm>
            <a:off x="2552861" y="3883247"/>
            <a:ext cx="6364983" cy="677108"/>
            <a:chOff x="2552861" y="3883247"/>
            <a:chExt cx="6364983" cy="677108"/>
          </a:xfrm>
        </p:grpSpPr>
        <p:sp>
          <p:nvSpPr>
            <p:cNvPr id="8" name="Rectangle 7">
              <a:extLst>
                <a:ext uri="{FF2B5EF4-FFF2-40B4-BE49-F238E27FC236}">
                  <a16:creationId xmlns:a16="http://schemas.microsoft.com/office/drawing/2014/main" id="{20332066-540E-2376-C2B1-5F1DA85FEE8F}"/>
                </a:ext>
              </a:extLst>
            </p:cNvPr>
            <p:cNvSpPr/>
            <p:nvPr/>
          </p:nvSpPr>
          <p:spPr>
            <a:xfrm>
              <a:off x="2552861" y="3883247"/>
              <a:ext cx="6364983" cy="67710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35BEFA1C-0C69-9D61-9249-76E6346BC7E4}"/>
                </a:ext>
              </a:extLst>
            </p:cNvPr>
            <p:cNvSpPr txBox="1"/>
            <p:nvPr/>
          </p:nvSpPr>
          <p:spPr>
            <a:xfrm>
              <a:off x="2552861" y="3883247"/>
              <a:ext cx="4582390" cy="67710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0067B1"/>
                  </a:solidFill>
                  <a:effectLst/>
                  <a:uLnTx/>
                  <a:uFillTx/>
                  <a:latin typeface="Arial" panose="020B0604020202020204"/>
                  <a:ea typeface="+mn-ea"/>
                  <a:cs typeface="+mn-cs"/>
                </a:rPr>
                <a:t>Au plus tard lors de la visite de conformité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Mesure de l’étanchéité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Calcul du temps d’imprégnation.</a:t>
              </a:r>
              <a:endParaRPr kumimoji="0" lang="fr-FR" sz="18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7665904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81012" y="2019871"/>
            <a:ext cx="4451028" cy="778193"/>
          </a:xfrm>
        </p:spPr>
        <p:txBody>
          <a:bodyPr>
            <a:normAutofit fontScale="90000"/>
          </a:bodyPr>
          <a:lstStyle/>
          <a:p>
            <a:r>
              <a:rPr lang="fr-FR" sz="2400" dirty="0"/>
              <a:t>Installations </a:t>
            </a:r>
            <a:br>
              <a:rPr lang="fr-FR" sz="2400" dirty="0"/>
            </a:br>
            <a:r>
              <a:rPr lang="fr-FR" sz="2400" dirty="0"/>
              <a:t>d’extinction automatique gaz </a:t>
            </a:r>
          </a:p>
        </p:txBody>
      </p:sp>
      <p:sp>
        <p:nvSpPr>
          <p:cNvPr id="3" name="Espace réservé du numéro de diapositive 2">
            <a:extLst>
              <a:ext uri="{FF2B5EF4-FFF2-40B4-BE49-F238E27FC236}">
                <a16:creationId xmlns:a16="http://schemas.microsoft.com/office/drawing/2014/main" id="{092BD544-EE51-B425-1BCD-C78F37377439}"/>
              </a:ext>
            </a:extLst>
          </p:cNvPr>
          <p:cNvSpPr>
            <a:spLocks noGrp="1"/>
          </p:cNvSpPr>
          <p:nvPr>
            <p:ph type="sldNum" sz="quarter" idx="12"/>
          </p:nvPr>
        </p:nvSpPr>
        <p:spPr/>
        <p:txBody>
          <a:bodyPr/>
          <a:lstStyle/>
          <a:p>
            <a:fld id="{BE375096-6367-4A46-9B35-1C341654C780}" type="slidenum">
              <a:rPr lang="en-US" smtClean="0"/>
              <a:pPr/>
              <a:t>24</a:t>
            </a:fld>
            <a:endParaRPr lang="en-US" dirty="0"/>
          </a:p>
        </p:txBody>
      </p:sp>
      <p:sp>
        <p:nvSpPr>
          <p:cNvPr id="4" name="Espace réservé du texte 3">
            <a:extLst>
              <a:ext uri="{FF2B5EF4-FFF2-40B4-BE49-F238E27FC236}">
                <a16:creationId xmlns:a16="http://schemas.microsoft.com/office/drawing/2014/main" id="{2E4F0BF1-44D3-8513-30C9-5EC7A711E8E0}"/>
              </a:ext>
            </a:extLst>
          </p:cNvPr>
          <p:cNvSpPr>
            <a:spLocks noGrp="1"/>
          </p:cNvSpPr>
          <p:nvPr>
            <p:ph type="body" idx="1"/>
          </p:nvPr>
        </p:nvSpPr>
        <p:spPr/>
        <p:txBody>
          <a:bodyPr/>
          <a:lstStyle/>
          <a:p>
            <a:r>
              <a:rPr lang="fr-FR" sz="1800" b="1" cap="small" dirty="0"/>
              <a:t>Le système d’extinction et son dect</a:t>
            </a:r>
          </a:p>
          <a:p>
            <a:endParaRPr lang="fr-FR" dirty="0"/>
          </a:p>
        </p:txBody>
      </p:sp>
    </p:spTree>
    <p:extLst>
      <p:ext uri="{BB962C8B-B14F-4D97-AF65-F5344CB8AC3E}">
        <p14:creationId xmlns:p14="http://schemas.microsoft.com/office/powerpoint/2010/main" val="366296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 avec coins rognés en haut 26">
            <a:extLst>
              <a:ext uri="{FF2B5EF4-FFF2-40B4-BE49-F238E27FC236}">
                <a16:creationId xmlns:a16="http://schemas.microsoft.com/office/drawing/2014/main" id="{2B46AF91-3FC0-226A-812E-84C6A00FB425}"/>
              </a:ext>
            </a:extLst>
          </p:cNvPr>
          <p:cNvSpPr/>
          <p:nvPr/>
        </p:nvSpPr>
        <p:spPr>
          <a:xfrm flipV="1">
            <a:off x="5817665" y="2858199"/>
            <a:ext cx="3136711" cy="1315436"/>
          </a:xfrm>
          <a:prstGeom prst="snip2SameRect">
            <a:avLst>
              <a:gd name="adj1" fmla="val 8886"/>
              <a:gd name="adj2" fmla="val 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Image 6"/>
          <p:cNvPicPr>
            <a:picLocks noChangeAspect="1"/>
          </p:cNvPicPr>
          <p:nvPr/>
        </p:nvPicPr>
        <p:blipFill>
          <a:blip r:embed="rId2">
            <a:clrChange>
              <a:clrFrom>
                <a:srgbClr val="EAE8E6"/>
              </a:clrFrom>
              <a:clrTo>
                <a:srgbClr val="EAE8E6">
                  <a:alpha val="0"/>
                </a:srgbClr>
              </a:clrTo>
            </a:clrChange>
          </a:blip>
          <a:stretch>
            <a:fillRect/>
          </a:stretch>
        </p:blipFill>
        <p:spPr>
          <a:xfrm>
            <a:off x="5791270" y="2844237"/>
            <a:ext cx="3173218" cy="1264464"/>
          </a:xfrm>
          <a:prstGeom prst="rect">
            <a:avLst/>
          </a:prstGeom>
        </p:spPr>
      </p:pic>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dirty="0"/>
          </a:p>
        </p:txBody>
      </p:sp>
      <p:sp>
        <p:nvSpPr>
          <p:cNvPr id="17" name="Rectangle 16"/>
          <p:cNvSpPr/>
          <p:nvPr/>
        </p:nvSpPr>
        <p:spPr>
          <a:xfrm>
            <a:off x="120681" y="1161203"/>
            <a:ext cx="8829778" cy="335156"/>
          </a:xfrm>
          <a:prstGeom prst="rect">
            <a:avLst/>
          </a:prstGeom>
          <a:solidFill>
            <a:schemeClr val="bg1">
              <a:lumMod val="95000"/>
            </a:schemeClr>
          </a:solidFill>
        </p:spPr>
        <p:txBody>
          <a:bodyPr wrap="square">
            <a:spAutoFit/>
          </a:bodyPr>
          <a:lstStyle/>
          <a:p>
            <a:pPr algn="ctr">
              <a:lnSpc>
                <a:spcPct val="150000"/>
              </a:lnSpc>
            </a:pPr>
            <a:r>
              <a:rPr lang="fr-FR" sz="1200" b="1" dirty="0">
                <a:solidFill>
                  <a:schemeClr val="accent1">
                    <a:lumMod val="75000"/>
                  </a:schemeClr>
                </a:solidFill>
              </a:rPr>
              <a:t>Confirmation d’alarme par 2 détecteurs </a:t>
            </a:r>
          </a:p>
        </p:txBody>
      </p:sp>
      <p:grpSp>
        <p:nvGrpSpPr>
          <p:cNvPr id="9" name="Groupe 8"/>
          <p:cNvGrpSpPr/>
          <p:nvPr/>
        </p:nvGrpSpPr>
        <p:grpSpPr>
          <a:xfrm>
            <a:off x="107504" y="1779662"/>
            <a:ext cx="2675919" cy="1063781"/>
            <a:chOff x="107504" y="1540013"/>
            <a:chExt cx="2675919" cy="1063781"/>
          </a:xfrm>
        </p:grpSpPr>
        <p:sp>
          <p:nvSpPr>
            <p:cNvPr id="13" name="Organigramme : Opération manuelle 12"/>
            <p:cNvSpPr/>
            <p:nvPr/>
          </p:nvSpPr>
          <p:spPr>
            <a:xfrm>
              <a:off x="107504" y="1540014"/>
              <a:ext cx="2675919" cy="1063780"/>
            </a:xfrm>
            <a:prstGeom prst="flowChartManualOperati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6" name="Rectangle 5"/>
            <p:cNvSpPr/>
            <p:nvPr/>
          </p:nvSpPr>
          <p:spPr>
            <a:xfrm>
              <a:off x="107504" y="1540013"/>
              <a:ext cx="2675919" cy="553998"/>
            </a:xfrm>
            <a:prstGeom prst="rect">
              <a:avLst/>
            </a:prstGeom>
            <a:noFill/>
          </p:spPr>
          <p:txBody>
            <a:bodyPr wrap="square">
              <a:spAutoFit/>
            </a:bodyPr>
            <a:lstStyle/>
            <a:p>
              <a:pPr algn="ctr"/>
              <a:r>
                <a:rPr lang="fr-FR" sz="1000" b="1" cap="small" dirty="0"/>
                <a:t>Système de détection collectif</a:t>
              </a:r>
            </a:p>
            <a:p>
              <a:endParaRPr lang="fr-FR" sz="1000" dirty="0"/>
            </a:p>
            <a:p>
              <a:pPr algn="ctr"/>
              <a:r>
                <a:rPr lang="fr-FR" sz="1000" dirty="0">
                  <a:solidFill>
                    <a:schemeClr val="tx2"/>
                  </a:solidFill>
                </a:rPr>
                <a:t>Mode de détection différent</a:t>
              </a:r>
            </a:p>
          </p:txBody>
        </p:sp>
      </p:grpSp>
      <p:grpSp>
        <p:nvGrpSpPr>
          <p:cNvPr id="11" name="Groupe 10"/>
          <p:cNvGrpSpPr/>
          <p:nvPr/>
        </p:nvGrpSpPr>
        <p:grpSpPr>
          <a:xfrm>
            <a:off x="2942504" y="1779662"/>
            <a:ext cx="2689685" cy="2399889"/>
            <a:chOff x="2987824" y="1540013"/>
            <a:chExt cx="2689685" cy="2399889"/>
          </a:xfrm>
        </p:grpSpPr>
        <p:pic>
          <p:nvPicPr>
            <p:cNvPr id="5" name="Image 4"/>
            <p:cNvPicPr>
              <a:picLocks noChangeAspect="1"/>
            </p:cNvPicPr>
            <p:nvPr/>
          </p:nvPicPr>
          <p:blipFill>
            <a:blip r:embed="rId3">
              <a:clrChange>
                <a:clrFrom>
                  <a:srgbClr val="EAE8E6"/>
                </a:clrFrom>
                <a:clrTo>
                  <a:srgbClr val="EAE8E6">
                    <a:alpha val="0"/>
                  </a:srgbClr>
                </a:clrTo>
              </a:clrChange>
            </a:blip>
            <a:stretch>
              <a:fillRect/>
            </a:stretch>
          </p:blipFill>
          <p:spPr>
            <a:xfrm>
              <a:off x="2987824" y="2604588"/>
              <a:ext cx="2689685" cy="1335314"/>
            </a:xfrm>
            <a:prstGeom prst="rect">
              <a:avLst/>
            </a:prstGeom>
            <a:solidFill>
              <a:schemeClr val="bg1">
                <a:lumMod val="95000"/>
              </a:schemeClr>
            </a:solidFill>
          </p:spPr>
        </p:pic>
        <p:sp>
          <p:nvSpPr>
            <p:cNvPr id="22" name="Organigramme : Opération manuelle 21"/>
            <p:cNvSpPr/>
            <p:nvPr/>
          </p:nvSpPr>
          <p:spPr>
            <a:xfrm>
              <a:off x="3014219" y="1540014"/>
              <a:ext cx="2648776" cy="1063780"/>
            </a:xfrm>
            <a:prstGeom prst="flowChartManualOperatio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0" name="Rectangle 9"/>
            <p:cNvSpPr/>
            <p:nvPr/>
          </p:nvSpPr>
          <p:spPr>
            <a:xfrm>
              <a:off x="2987824" y="1540013"/>
              <a:ext cx="2689685" cy="707886"/>
            </a:xfrm>
            <a:prstGeom prst="rect">
              <a:avLst/>
            </a:prstGeom>
            <a:noFill/>
          </p:spPr>
          <p:txBody>
            <a:bodyPr wrap="square">
              <a:spAutoFit/>
            </a:bodyPr>
            <a:lstStyle/>
            <a:p>
              <a:pPr algn="ctr"/>
              <a:r>
                <a:rPr lang="fr-FR" sz="1000" b="1" cap="small" dirty="0"/>
                <a:t>Système de détection collectif</a:t>
              </a:r>
            </a:p>
            <a:p>
              <a:pPr algn="ctr"/>
              <a:endParaRPr lang="fr-FR" sz="1000" dirty="0"/>
            </a:p>
            <a:p>
              <a:pPr algn="ctr"/>
              <a:r>
                <a:rPr lang="fr-FR" sz="1000" dirty="0">
                  <a:solidFill>
                    <a:schemeClr val="tx2"/>
                  </a:solidFill>
                </a:rPr>
                <a:t>Mode de détection identique</a:t>
              </a:r>
              <a:r>
                <a:rPr lang="fr-FR" sz="1000" dirty="0"/>
                <a:t> </a:t>
              </a:r>
            </a:p>
            <a:p>
              <a:pPr algn="ctr"/>
              <a:endParaRPr lang="fr-FR" sz="1000" dirty="0"/>
            </a:p>
          </p:txBody>
        </p:sp>
      </p:grpSp>
      <p:sp>
        <p:nvSpPr>
          <p:cNvPr id="25" name="Rectangle 24">
            <a:extLst>
              <a:ext uri="{FF2B5EF4-FFF2-40B4-BE49-F238E27FC236}">
                <a16:creationId xmlns:a16="http://schemas.microsoft.com/office/drawing/2014/main" id="{62F920F8-BE93-4EB4-97D1-5956DDEED8E6}"/>
              </a:ext>
            </a:extLst>
          </p:cNvPr>
          <p:cNvSpPr/>
          <p:nvPr/>
        </p:nvSpPr>
        <p:spPr>
          <a:xfrm>
            <a:off x="2942505" y="4244485"/>
            <a:ext cx="5989308" cy="200055"/>
          </a:xfrm>
          <a:prstGeom prst="rect">
            <a:avLst/>
          </a:prstGeom>
          <a:noFill/>
          <a:ln>
            <a:noFill/>
          </a:ln>
        </p:spPr>
        <p:txBody>
          <a:bodyPr wrap="square">
            <a:spAutoFit/>
          </a:bodyPr>
          <a:lstStyle/>
          <a:p>
            <a:pPr lvl="0" algn="r"/>
            <a:r>
              <a:rPr lang="fr-FR" sz="700" i="1" dirty="0">
                <a:solidFill>
                  <a:srgbClr val="1F497D"/>
                </a:solidFill>
              </a:rPr>
              <a:t>Mode de détection identique : Certificat d’aptitude CNPP exigé pour au moins un des deux détecteurs</a:t>
            </a:r>
          </a:p>
        </p:txBody>
      </p:sp>
      <p:sp>
        <p:nvSpPr>
          <p:cNvPr id="8" name="Espace réservé du numéro de diapositive 7">
            <a:extLst>
              <a:ext uri="{FF2B5EF4-FFF2-40B4-BE49-F238E27FC236}">
                <a16:creationId xmlns:a16="http://schemas.microsoft.com/office/drawing/2014/main" id="{1AA6DED2-795E-E030-FAF5-B1B4DDD62AF8}"/>
              </a:ext>
            </a:extLst>
          </p:cNvPr>
          <p:cNvSpPr>
            <a:spLocks noGrp="1"/>
          </p:cNvSpPr>
          <p:nvPr>
            <p:ph type="sldNum" sz="quarter" idx="4"/>
          </p:nvPr>
        </p:nvSpPr>
        <p:spPr/>
        <p:txBody>
          <a:bodyPr/>
          <a:lstStyle/>
          <a:p>
            <a:fld id="{BE375096-6367-4A46-9B35-1C341654C780}" type="slidenum">
              <a:rPr lang="en-US" smtClean="0"/>
              <a:pPr/>
              <a:t>25</a:t>
            </a:fld>
            <a:endParaRPr lang="en-US" dirty="0"/>
          </a:p>
        </p:txBody>
      </p:sp>
      <p:sp>
        <p:nvSpPr>
          <p:cNvPr id="14" name="Rectangle 13">
            <a:extLst>
              <a:ext uri="{FF2B5EF4-FFF2-40B4-BE49-F238E27FC236}">
                <a16:creationId xmlns:a16="http://schemas.microsoft.com/office/drawing/2014/main" id="{F2BADCE2-0640-FF16-F86C-C62EB7109610}"/>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La double détection – détection incendie ponctuelle </a:t>
            </a:r>
          </a:p>
        </p:txBody>
      </p:sp>
      <p:pic>
        <p:nvPicPr>
          <p:cNvPr id="26" name="Image 25">
            <a:extLst>
              <a:ext uri="{FF2B5EF4-FFF2-40B4-BE49-F238E27FC236}">
                <a16:creationId xmlns:a16="http://schemas.microsoft.com/office/drawing/2014/main" id="{6B209E15-4962-BF0D-DD53-F5D44CC9D600}"/>
              </a:ext>
            </a:extLst>
          </p:cNvPr>
          <p:cNvPicPr>
            <a:picLocks noChangeAspect="1"/>
          </p:cNvPicPr>
          <p:nvPr/>
        </p:nvPicPr>
        <p:blipFill>
          <a:blip r:embed="rId4">
            <a:clrChange>
              <a:clrFrom>
                <a:srgbClr val="EAE8E6"/>
              </a:clrFrom>
              <a:clrTo>
                <a:srgbClr val="EAE8E6">
                  <a:alpha val="0"/>
                </a:srgbClr>
              </a:clrTo>
            </a:clrChange>
          </a:blip>
          <a:stretch>
            <a:fillRect/>
          </a:stretch>
        </p:blipFill>
        <p:spPr>
          <a:xfrm>
            <a:off x="107504" y="2844237"/>
            <a:ext cx="2675919" cy="1336109"/>
          </a:xfrm>
          <a:prstGeom prst="rect">
            <a:avLst/>
          </a:prstGeom>
          <a:solidFill>
            <a:schemeClr val="bg1">
              <a:lumMod val="95000"/>
            </a:schemeClr>
          </a:solidFill>
        </p:spPr>
      </p:pic>
      <p:sp>
        <p:nvSpPr>
          <p:cNvPr id="23" name="Rectangle : avec coins rognés en haut 22"/>
          <p:cNvSpPr/>
          <p:nvPr/>
        </p:nvSpPr>
        <p:spPr>
          <a:xfrm>
            <a:off x="5817665" y="1794419"/>
            <a:ext cx="3136711" cy="1063780"/>
          </a:xfrm>
          <a:prstGeom prst="snip2Same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sp>
        <p:nvSpPr>
          <p:cNvPr id="12" name="Rectangle 11"/>
          <p:cNvSpPr/>
          <p:nvPr/>
        </p:nvSpPr>
        <p:spPr>
          <a:xfrm>
            <a:off x="6039893" y="1794418"/>
            <a:ext cx="2675972" cy="707886"/>
          </a:xfrm>
          <a:prstGeom prst="rect">
            <a:avLst/>
          </a:prstGeom>
          <a:noFill/>
        </p:spPr>
        <p:txBody>
          <a:bodyPr wrap="square">
            <a:spAutoFit/>
          </a:bodyPr>
          <a:lstStyle/>
          <a:p>
            <a:pPr algn="ctr"/>
            <a:r>
              <a:rPr lang="fr-FR" sz="1000" b="1" cap="small" dirty="0"/>
              <a:t>Système de détection adressable</a:t>
            </a:r>
          </a:p>
          <a:p>
            <a:pPr algn="ctr"/>
            <a:endParaRPr lang="fr-FR" sz="1000" cap="small" dirty="0"/>
          </a:p>
          <a:p>
            <a:pPr algn="ctr"/>
            <a:r>
              <a:rPr lang="fr-FR" sz="1000" dirty="0">
                <a:solidFill>
                  <a:schemeClr val="tx2"/>
                </a:solidFill>
              </a:rPr>
              <a:t>Mode de détection identique ou différent</a:t>
            </a:r>
          </a:p>
          <a:p>
            <a:pPr algn="ctr"/>
            <a:endParaRPr lang="fr-FR" sz="1000" dirty="0"/>
          </a:p>
        </p:txBody>
      </p:sp>
    </p:spTree>
    <p:extLst>
      <p:ext uri="{BB962C8B-B14F-4D97-AF65-F5344CB8AC3E}">
        <p14:creationId xmlns:p14="http://schemas.microsoft.com/office/powerpoint/2010/main" val="29280511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5B75A68-CA1C-3370-3D60-766C17B7E7C7}"/>
              </a:ext>
            </a:extLst>
          </p:cNvPr>
          <p:cNvSpPr/>
          <p:nvPr/>
        </p:nvSpPr>
        <p:spPr>
          <a:xfrm>
            <a:off x="120681" y="1161203"/>
            <a:ext cx="8829778" cy="335156"/>
          </a:xfrm>
          <a:prstGeom prst="rect">
            <a:avLst/>
          </a:prstGeom>
          <a:solidFill>
            <a:schemeClr val="bg1">
              <a:lumMod val="95000"/>
            </a:schemeClr>
          </a:solidFill>
        </p:spPr>
        <p:txBody>
          <a:bodyPr wrap="square">
            <a:spAutoFit/>
          </a:bodyPr>
          <a:lstStyle/>
          <a:p>
            <a:pPr algn="ctr">
              <a:lnSpc>
                <a:spcPct val="150000"/>
              </a:lnSpc>
            </a:pPr>
            <a:r>
              <a:rPr lang="fr-FR" sz="1200" b="1" dirty="0">
                <a:solidFill>
                  <a:schemeClr val="accent1">
                    <a:lumMod val="75000"/>
                  </a:schemeClr>
                </a:solidFill>
              </a:rPr>
              <a:t>Le cylindre de coïncidence </a:t>
            </a:r>
          </a:p>
        </p:txBody>
      </p:sp>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dirty="0"/>
          </a:p>
        </p:txBody>
      </p:sp>
      <p:sp>
        <p:nvSpPr>
          <p:cNvPr id="15" name="Rectangle 14"/>
          <p:cNvSpPr/>
          <p:nvPr/>
        </p:nvSpPr>
        <p:spPr>
          <a:xfrm>
            <a:off x="179513" y="1729720"/>
            <a:ext cx="4392488" cy="400110"/>
          </a:xfrm>
          <a:prstGeom prst="rect">
            <a:avLst/>
          </a:prstGeom>
          <a:solidFill>
            <a:schemeClr val="bg1">
              <a:lumMod val="95000"/>
            </a:schemeClr>
          </a:solidFill>
          <a:effectLst>
            <a:outerShdw blurRad="50800" dist="38100" dir="2700000" algn="tl" rotWithShape="0">
              <a:schemeClr val="bg1">
                <a:lumMod val="50000"/>
                <a:alpha val="40000"/>
              </a:schemeClr>
            </a:outerShdw>
          </a:effectLst>
        </p:spPr>
        <p:txBody>
          <a:bodyPr wrap="square">
            <a:spAutoFit/>
          </a:bodyPr>
          <a:lstStyle/>
          <a:p>
            <a:pPr algn="ctr"/>
            <a:r>
              <a:rPr lang="fr-FR" sz="1000" dirty="0"/>
              <a:t>permet d’interconnecter plusieurs détecteurs de fumée par aspiration </a:t>
            </a:r>
          </a:p>
          <a:p>
            <a:pPr algn="ctr"/>
            <a:r>
              <a:rPr lang="fr-FR" sz="1000" dirty="0"/>
              <a:t>dans le cadre de la confirmation d’alarme	 </a:t>
            </a:r>
          </a:p>
        </p:txBody>
      </p:sp>
      <p:grpSp>
        <p:nvGrpSpPr>
          <p:cNvPr id="56" name="Groupe 55">
            <a:extLst>
              <a:ext uri="{FF2B5EF4-FFF2-40B4-BE49-F238E27FC236}">
                <a16:creationId xmlns:a16="http://schemas.microsoft.com/office/drawing/2014/main" id="{C750C700-53BA-49E3-AF6D-DDE81BF3F97E}"/>
              </a:ext>
            </a:extLst>
          </p:cNvPr>
          <p:cNvGrpSpPr/>
          <p:nvPr/>
        </p:nvGrpSpPr>
        <p:grpSpPr>
          <a:xfrm>
            <a:off x="179513" y="2329150"/>
            <a:ext cx="4392487" cy="2258824"/>
            <a:chOff x="179512" y="2211710"/>
            <a:chExt cx="4392487" cy="2258824"/>
          </a:xfrm>
        </p:grpSpPr>
        <p:pic>
          <p:nvPicPr>
            <p:cNvPr id="9" name="Image 8">
              <a:extLst>
                <a:ext uri="{FF2B5EF4-FFF2-40B4-BE49-F238E27FC236}">
                  <a16:creationId xmlns:a16="http://schemas.microsoft.com/office/drawing/2014/main" id="{9DFD32DE-A03D-42B2-BFC0-BE371CDFC747}"/>
                </a:ext>
              </a:extLst>
            </p:cNvPr>
            <p:cNvPicPr>
              <a:picLocks noChangeAspect="1"/>
            </p:cNvPicPr>
            <p:nvPr/>
          </p:nvPicPr>
          <p:blipFill>
            <a:blip r:embed="rId2"/>
            <a:stretch>
              <a:fillRect/>
            </a:stretch>
          </p:blipFill>
          <p:spPr>
            <a:xfrm rot="5400000">
              <a:off x="1748552" y="3120323"/>
              <a:ext cx="792199" cy="1534885"/>
            </a:xfrm>
            <a:prstGeom prst="rect">
              <a:avLst/>
            </a:prstGeom>
          </p:spPr>
        </p:pic>
        <p:sp>
          <p:nvSpPr>
            <p:cNvPr id="14" name="ZoneTexte 13">
              <a:extLst>
                <a:ext uri="{FF2B5EF4-FFF2-40B4-BE49-F238E27FC236}">
                  <a16:creationId xmlns:a16="http://schemas.microsoft.com/office/drawing/2014/main" id="{093C8591-EA4B-40FB-9CBA-AB22D5EADC5C}"/>
                </a:ext>
              </a:extLst>
            </p:cNvPr>
            <p:cNvSpPr txBox="1"/>
            <p:nvPr/>
          </p:nvSpPr>
          <p:spPr>
            <a:xfrm>
              <a:off x="3085411" y="3704860"/>
              <a:ext cx="1486588" cy="307777"/>
            </a:xfrm>
            <a:prstGeom prst="rect">
              <a:avLst/>
            </a:prstGeom>
            <a:solidFill>
              <a:schemeClr val="tx2">
                <a:lumMod val="20000"/>
                <a:lumOff val="80000"/>
              </a:schemeClr>
            </a:solidFill>
          </p:spPr>
          <p:txBody>
            <a:bodyPr wrap="square">
              <a:spAutoFit/>
            </a:bodyPr>
            <a:lstStyle/>
            <a:p>
              <a:r>
                <a:rPr lang="fr-FR" sz="700" b="1" i="1" u="none" strike="noStrike" baseline="0" dirty="0">
                  <a:latin typeface="+mj-lt"/>
                </a:rPr>
                <a:t>Sortie du CDC vers entrée </a:t>
              </a:r>
            </a:p>
            <a:p>
              <a:r>
                <a:rPr lang="fr-FR" sz="700" b="1" i="1" u="none" strike="noStrike" baseline="0" dirty="0">
                  <a:latin typeface="+mj-lt"/>
                </a:rPr>
                <a:t>détecteur de coïncidence</a:t>
              </a:r>
              <a:endParaRPr lang="fr-FR" sz="700" b="1" i="1" dirty="0">
                <a:latin typeface="+mj-lt"/>
              </a:endParaRPr>
            </a:p>
          </p:txBody>
        </p:sp>
        <p:sp>
          <p:nvSpPr>
            <p:cNvPr id="18" name="ZoneTexte 17">
              <a:extLst>
                <a:ext uri="{FF2B5EF4-FFF2-40B4-BE49-F238E27FC236}">
                  <a16:creationId xmlns:a16="http://schemas.microsoft.com/office/drawing/2014/main" id="{BE46B642-8FC6-4FD0-9E27-E984F76AD569}"/>
                </a:ext>
              </a:extLst>
            </p:cNvPr>
            <p:cNvSpPr txBox="1"/>
            <p:nvPr/>
          </p:nvSpPr>
          <p:spPr>
            <a:xfrm>
              <a:off x="1780618" y="3427896"/>
              <a:ext cx="274795" cy="200055"/>
            </a:xfrm>
            <a:prstGeom prst="rect">
              <a:avLst/>
            </a:prstGeom>
            <a:noFill/>
          </p:spPr>
          <p:txBody>
            <a:bodyPr wrap="square">
              <a:spAutoFit/>
            </a:bodyPr>
            <a:lstStyle/>
            <a:p>
              <a:r>
                <a:rPr lang="fr-FR" sz="700" b="1" i="1" u="none" strike="noStrike" baseline="0" dirty="0">
                  <a:latin typeface="+mj-lt"/>
                </a:rPr>
                <a:t>1</a:t>
              </a:r>
            </a:p>
          </p:txBody>
        </p:sp>
        <p:sp>
          <p:nvSpPr>
            <p:cNvPr id="19" name="ZoneTexte 18">
              <a:extLst>
                <a:ext uri="{FF2B5EF4-FFF2-40B4-BE49-F238E27FC236}">
                  <a16:creationId xmlns:a16="http://schemas.microsoft.com/office/drawing/2014/main" id="{ECD34BA3-4BDA-4108-9870-E4E6196E86A5}"/>
                </a:ext>
              </a:extLst>
            </p:cNvPr>
            <p:cNvSpPr txBox="1"/>
            <p:nvPr/>
          </p:nvSpPr>
          <p:spPr>
            <a:xfrm>
              <a:off x="2012850" y="3427895"/>
              <a:ext cx="274795" cy="200055"/>
            </a:xfrm>
            <a:prstGeom prst="rect">
              <a:avLst/>
            </a:prstGeom>
            <a:noFill/>
          </p:spPr>
          <p:txBody>
            <a:bodyPr wrap="square">
              <a:spAutoFit/>
            </a:bodyPr>
            <a:lstStyle/>
            <a:p>
              <a:r>
                <a:rPr lang="fr-FR" sz="700" b="1" i="1" u="none" strike="noStrike" baseline="0" dirty="0">
                  <a:latin typeface="+mj-lt"/>
                </a:rPr>
                <a:t>2</a:t>
              </a:r>
            </a:p>
          </p:txBody>
        </p:sp>
        <p:sp>
          <p:nvSpPr>
            <p:cNvPr id="20" name="ZoneTexte 19">
              <a:extLst>
                <a:ext uri="{FF2B5EF4-FFF2-40B4-BE49-F238E27FC236}">
                  <a16:creationId xmlns:a16="http://schemas.microsoft.com/office/drawing/2014/main" id="{887B4EB1-CFF3-44AD-A4D0-68B675988AA3}"/>
                </a:ext>
              </a:extLst>
            </p:cNvPr>
            <p:cNvSpPr txBox="1"/>
            <p:nvPr/>
          </p:nvSpPr>
          <p:spPr>
            <a:xfrm>
              <a:off x="2301863" y="3427894"/>
              <a:ext cx="274795" cy="200055"/>
            </a:xfrm>
            <a:prstGeom prst="rect">
              <a:avLst/>
            </a:prstGeom>
            <a:noFill/>
          </p:spPr>
          <p:txBody>
            <a:bodyPr wrap="square">
              <a:spAutoFit/>
            </a:bodyPr>
            <a:lstStyle/>
            <a:p>
              <a:r>
                <a:rPr lang="fr-FR" sz="700" b="1" i="1" u="none" strike="noStrike" baseline="0" dirty="0">
                  <a:latin typeface="+mj-lt"/>
                </a:rPr>
                <a:t>3</a:t>
              </a:r>
            </a:p>
          </p:txBody>
        </p:sp>
        <p:sp>
          <p:nvSpPr>
            <p:cNvPr id="21" name="ZoneTexte 20">
              <a:extLst>
                <a:ext uri="{FF2B5EF4-FFF2-40B4-BE49-F238E27FC236}">
                  <a16:creationId xmlns:a16="http://schemas.microsoft.com/office/drawing/2014/main" id="{C0A58709-A5DA-4F83-AF15-3359C16D5C58}"/>
                </a:ext>
              </a:extLst>
            </p:cNvPr>
            <p:cNvSpPr txBox="1"/>
            <p:nvPr/>
          </p:nvSpPr>
          <p:spPr>
            <a:xfrm>
              <a:off x="1643221" y="4083810"/>
              <a:ext cx="274795" cy="200055"/>
            </a:xfrm>
            <a:prstGeom prst="rect">
              <a:avLst/>
            </a:prstGeom>
            <a:noFill/>
          </p:spPr>
          <p:txBody>
            <a:bodyPr wrap="square">
              <a:spAutoFit/>
            </a:bodyPr>
            <a:lstStyle/>
            <a:p>
              <a:r>
                <a:rPr lang="fr-FR" sz="700" b="1" i="1" u="none" strike="noStrike" baseline="0" dirty="0">
                  <a:latin typeface="+mj-lt"/>
                </a:rPr>
                <a:t>1</a:t>
              </a:r>
            </a:p>
          </p:txBody>
        </p:sp>
        <p:sp>
          <p:nvSpPr>
            <p:cNvPr id="22" name="ZoneTexte 21">
              <a:extLst>
                <a:ext uri="{FF2B5EF4-FFF2-40B4-BE49-F238E27FC236}">
                  <a16:creationId xmlns:a16="http://schemas.microsoft.com/office/drawing/2014/main" id="{0FC213E7-833C-44CE-8A18-F373BE48E6AB}"/>
                </a:ext>
              </a:extLst>
            </p:cNvPr>
            <p:cNvSpPr txBox="1"/>
            <p:nvPr/>
          </p:nvSpPr>
          <p:spPr>
            <a:xfrm>
              <a:off x="2007253" y="4083809"/>
              <a:ext cx="274795" cy="200055"/>
            </a:xfrm>
            <a:prstGeom prst="rect">
              <a:avLst/>
            </a:prstGeom>
            <a:noFill/>
          </p:spPr>
          <p:txBody>
            <a:bodyPr wrap="square">
              <a:spAutoFit/>
            </a:bodyPr>
            <a:lstStyle/>
            <a:p>
              <a:r>
                <a:rPr lang="fr-FR" sz="700" b="1" i="1" u="none" strike="noStrike" baseline="0" dirty="0">
                  <a:latin typeface="+mj-lt"/>
                </a:rPr>
                <a:t>2</a:t>
              </a:r>
            </a:p>
          </p:txBody>
        </p:sp>
        <p:sp>
          <p:nvSpPr>
            <p:cNvPr id="23" name="ZoneTexte 22">
              <a:extLst>
                <a:ext uri="{FF2B5EF4-FFF2-40B4-BE49-F238E27FC236}">
                  <a16:creationId xmlns:a16="http://schemas.microsoft.com/office/drawing/2014/main" id="{D97E4EA3-37F4-4A83-88C6-675A68A70917}"/>
                </a:ext>
              </a:extLst>
            </p:cNvPr>
            <p:cNvSpPr txBox="1"/>
            <p:nvPr/>
          </p:nvSpPr>
          <p:spPr>
            <a:xfrm>
              <a:off x="2277657" y="4083808"/>
              <a:ext cx="274795" cy="200055"/>
            </a:xfrm>
            <a:prstGeom prst="rect">
              <a:avLst/>
            </a:prstGeom>
            <a:noFill/>
          </p:spPr>
          <p:txBody>
            <a:bodyPr wrap="square">
              <a:spAutoFit/>
            </a:bodyPr>
            <a:lstStyle/>
            <a:p>
              <a:r>
                <a:rPr lang="fr-FR" sz="700" b="1" i="1" u="none" strike="noStrike" baseline="0" dirty="0">
                  <a:latin typeface="+mj-lt"/>
                </a:rPr>
                <a:t>3</a:t>
              </a:r>
            </a:p>
          </p:txBody>
        </p:sp>
        <p:sp>
          <p:nvSpPr>
            <p:cNvPr id="24" name="ZoneTexte 23">
              <a:extLst>
                <a:ext uri="{FF2B5EF4-FFF2-40B4-BE49-F238E27FC236}">
                  <a16:creationId xmlns:a16="http://schemas.microsoft.com/office/drawing/2014/main" id="{F847B4EA-6EAD-4E8A-9ED9-87A872908146}"/>
                </a:ext>
              </a:extLst>
            </p:cNvPr>
            <p:cNvSpPr txBox="1"/>
            <p:nvPr/>
          </p:nvSpPr>
          <p:spPr>
            <a:xfrm>
              <a:off x="1473330" y="4270479"/>
              <a:ext cx="1380449" cy="200055"/>
            </a:xfrm>
            <a:prstGeom prst="rect">
              <a:avLst/>
            </a:prstGeom>
            <a:solidFill>
              <a:schemeClr val="tx2">
                <a:lumMod val="20000"/>
                <a:lumOff val="80000"/>
              </a:schemeClr>
            </a:solid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700" b="1" i="1" u="none" strike="noStrike" kern="1200" cap="none" spc="0" normalizeH="0" baseline="0" noProof="0" dirty="0">
                  <a:ln>
                    <a:noFill/>
                  </a:ln>
                  <a:solidFill>
                    <a:prstClr val="black"/>
                  </a:solidFill>
                  <a:effectLst/>
                  <a:uLnTx/>
                  <a:uFillTx/>
                  <a:latin typeface="+mj-lt"/>
                  <a:ea typeface="+mn-ea"/>
                  <a:cs typeface="+mn-cs"/>
                </a:rPr>
                <a:t>Sorties d’échappement d’air</a:t>
              </a:r>
            </a:p>
          </p:txBody>
        </p:sp>
        <p:sp>
          <p:nvSpPr>
            <p:cNvPr id="25" name="ZoneTexte 24">
              <a:extLst>
                <a:ext uri="{FF2B5EF4-FFF2-40B4-BE49-F238E27FC236}">
                  <a16:creationId xmlns:a16="http://schemas.microsoft.com/office/drawing/2014/main" id="{323A1648-C002-42E2-9529-FBE87E70D68D}"/>
                </a:ext>
              </a:extLst>
            </p:cNvPr>
            <p:cNvSpPr txBox="1"/>
            <p:nvPr/>
          </p:nvSpPr>
          <p:spPr>
            <a:xfrm>
              <a:off x="179512" y="3881440"/>
              <a:ext cx="1216505" cy="307777"/>
            </a:xfrm>
            <a:prstGeom prst="rect">
              <a:avLst/>
            </a:prstGeom>
            <a:solidFill>
              <a:schemeClr val="tx2">
                <a:lumMod val="20000"/>
                <a:lumOff val="8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1" u="none" strike="noStrike" kern="1200" cap="none" spc="0" normalizeH="0" baseline="0" noProof="0" dirty="0">
                  <a:ln>
                    <a:noFill/>
                  </a:ln>
                  <a:solidFill>
                    <a:prstClr val="black"/>
                  </a:solidFill>
                  <a:effectLst/>
                  <a:uLnTx/>
                  <a:uFillTx/>
                  <a:latin typeface="+mj-lt"/>
                  <a:ea typeface="+mn-ea"/>
                  <a:cs typeface="+mn-cs"/>
                </a:rPr>
                <a:t>bouchon d'extrémité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1" u="none" strike="noStrike" kern="1200" cap="none" spc="0" normalizeH="0" baseline="0" noProof="0" dirty="0">
                  <a:ln>
                    <a:noFill/>
                  </a:ln>
                  <a:solidFill>
                    <a:prstClr val="black"/>
                  </a:solidFill>
                  <a:effectLst/>
                  <a:uLnTx/>
                  <a:uFillTx/>
                  <a:latin typeface="+mj-lt"/>
                  <a:ea typeface="+mn-ea"/>
                  <a:cs typeface="+mn-cs"/>
                </a:rPr>
                <a:t>non percé</a:t>
              </a:r>
            </a:p>
          </p:txBody>
        </p:sp>
        <p:sp>
          <p:nvSpPr>
            <p:cNvPr id="26" name="ZoneTexte 25">
              <a:extLst>
                <a:ext uri="{FF2B5EF4-FFF2-40B4-BE49-F238E27FC236}">
                  <a16:creationId xmlns:a16="http://schemas.microsoft.com/office/drawing/2014/main" id="{391F1893-B010-4CC0-A8DB-40BA1378C53C}"/>
                </a:ext>
              </a:extLst>
            </p:cNvPr>
            <p:cNvSpPr txBox="1"/>
            <p:nvPr/>
          </p:nvSpPr>
          <p:spPr>
            <a:xfrm>
              <a:off x="1567385" y="2211710"/>
              <a:ext cx="500520" cy="415498"/>
            </a:xfrm>
            <a:prstGeom prst="rect">
              <a:avLst/>
            </a:prstGeom>
            <a:noFill/>
            <a:ln>
              <a:solidFill>
                <a:schemeClr val="accent1">
                  <a:shade val="50000"/>
                </a:schemeClr>
              </a:solidFill>
            </a:ln>
          </p:spPr>
          <p:txBody>
            <a:bodyPr wrap="square" rtlCol="0">
              <a:spAutoFit/>
            </a:bodyPr>
            <a:lstStyle/>
            <a:p>
              <a:pPr algn="ctr"/>
              <a:r>
                <a:rPr lang="fr-FR" sz="700" dirty="0"/>
                <a:t>0,07%</a:t>
              </a:r>
            </a:p>
            <a:p>
              <a:pPr algn="ctr"/>
              <a:r>
                <a:rPr lang="fr-FR" sz="700" dirty="0"/>
                <a:t>Classe A</a:t>
              </a:r>
            </a:p>
          </p:txBody>
        </p:sp>
        <p:sp>
          <p:nvSpPr>
            <p:cNvPr id="31" name="ZoneTexte 30">
              <a:extLst>
                <a:ext uri="{FF2B5EF4-FFF2-40B4-BE49-F238E27FC236}">
                  <a16:creationId xmlns:a16="http://schemas.microsoft.com/office/drawing/2014/main" id="{A2F1C254-8090-4F88-97C6-ABC5A138CB83}"/>
                </a:ext>
              </a:extLst>
            </p:cNvPr>
            <p:cNvSpPr txBox="1"/>
            <p:nvPr/>
          </p:nvSpPr>
          <p:spPr>
            <a:xfrm>
              <a:off x="2076138" y="2211710"/>
              <a:ext cx="500520" cy="415498"/>
            </a:xfrm>
            <a:prstGeom prst="rect">
              <a:avLst/>
            </a:prstGeom>
            <a:noFill/>
            <a:ln>
              <a:solidFill>
                <a:schemeClr val="accent1">
                  <a:shade val="50000"/>
                </a:schemeClr>
              </a:solidFill>
            </a:ln>
          </p:spPr>
          <p:txBody>
            <a:bodyPr wrap="square" rtlCol="0">
              <a:spAutoFit/>
            </a:bodyPr>
            <a:lstStyle/>
            <a:p>
              <a:pPr algn="ctr"/>
              <a:r>
                <a:rPr lang="fr-FR" sz="700" dirty="0"/>
                <a:t>0,05%</a:t>
              </a:r>
            </a:p>
            <a:p>
              <a:pPr algn="ctr"/>
              <a:r>
                <a:rPr lang="fr-FR" sz="700" dirty="0"/>
                <a:t>Classe A</a:t>
              </a:r>
            </a:p>
          </p:txBody>
        </p:sp>
        <p:sp>
          <p:nvSpPr>
            <p:cNvPr id="32" name="ZoneTexte 31">
              <a:extLst>
                <a:ext uri="{FF2B5EF4-FFF2-40B4-BE49-F238E27FC236}">
                  <a16:creationId xmlns:a16="http://schemas.microsoft.com/office/drawing/2014/main" id="{488B606A-05CB-4CDE-A8CC-012F49CE5725}"/>
                </a:ext>
              </a:extLst>
            </p:cNvPr>
            <p:cNvSpPr txBox="1"/>
            <p:nvPr/>
          </p:nvSpPr>
          <p:spPr>
            <a:xfrm>
              <a:off x="2584891" y="2211710"/>
              <a:ext cx="500520" cy="415498"/>
            </a:xfrm>
            <a:prstGeom prst="rect">
              <a:avLst/>
            </a:prstGeom>
            <a:noFill/>
            <a:ln>
              <a:solidFill>
                <a:schemeClr val="accent1">
                  <a:shade val="50000"/>
                </a:schemeClr>
              </a:solidFill>
            </a:ln>
          </p:spPr>
          <p:txBody>
            <a:bodyPr wrap="square" rtlCol="0">
              <a:spAutoFit/>
            </a:bodyPr>
            <a:lstStyle/>
            <a:p>
              <a:pPr algn="ctr"/>
              <a:r>
                <a:rPr lang="fr-FR" sz="700" dirty="0"/>
                <a:t>0,08%</a:t>
              </a:r>
            </a:p>
            <a:p>
              <a:pPr algn="ctr"/>
              <a:r>
                <a:rPr lang="fr-FR" sz="700" dirty="0"/>
                <a:t>Classe A</a:t>
              </a:r>
            </a:p>
          </p:txBody>
        </p:sp>
        <p:cxnSp>
          <p:nvCxnSpPr>
            <p:cNvPr id="34" name="Connecteur : en angle 33">
              <a:extLst>
                <a:ext uri="{FF2B5EF4-FFF2-40B4-BE49-F238E27FC236}">
                  <a16:creationId xmlns:a16="http://schemas.microsoft.com/office/drawing/2014/main" id="{213F3A04-C5AB-4B04-A2F9-BB466BA5FB22}"/>
                </a:ext>
              </a:extLst>
            </p:cNvPr>
            <p:cNvCxnSpPr>
              <a:cxnSpLocks/>
              <a:stCxn id="26" idx="2"/>
              <a:endCxn id="18" idx="0"/>
            </p:cNvCxnSpPr>
            <p:nvPr/>
          </p:nvCxnSpPr>
          <p:spPr>
            <a:xfrm rot="16200000" flipH="1">
              <a:off x="1467486" y="2977366"/>
              <a:ext cx="800688" cy="100371"/>
            </a:xfrm>
            <a:prstGeom prst="bentConnector3">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Connecteur : en angle 34">
              <a:extLst>
                <a:ext uri="{FF2B5EF4-FFF2-40B4-BE49-F238E27FC236}">
                  <a16:creationId xmlns:a16="http://schemas.microsoft.com/office/drawing/2014/main" id="{783D9E9D-C17C-4335-A1AD-A3B8927D7687}"/>
                </a:ext>
              </a:extLst>
            </p:cNvPr>
            <p:cNvCxnSpPr>
              <a:cxnSpLocks/>
              <a:stCxn id="31" idx="2"/>
              <a:endCxn id="19" idx="0"/>
            </p:cNvCxnSpPr>
            <p:nvPr/>
          </p:nvCxnSpPr>
          <p:spPr>
            <a:xfrm rot="5400000">
              <a:off x="1837980" y="2939476"/>
              <a:ext cx="800687" cy="176150"/>
            </a:xfrm>
            <a:prstGeom prst="bentConnector3">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Connecteur : en angle 37">
              <a:extLst>
                <a:ext uri="{FF2B5EF4-FFF2-40B4-BE49-F238E27FC236}">
                  <a16:creationId xmlns:a16="http://schemas.microsoft.com/office/drawing/2014/main" id="{BE58F056-2A24-4ABD-89E7-6330259CF102}"/>
                </a:ext>
              </a:extLst>
            </p:cNvPr>
            <p:cNvCxnSpPr>
              <a:cxnSpLocks/>
              <a:stCxn id="32" idx="2"/>
              <a:endCxn id="20" idx="0"/>
            </p:cNvCxnSpPr>
            <p:nvPr/>
          </p:nvCxnSpPr>
          <p:spPr>
            <a:xfrm rot="5400000">
              <a:off x="2236863" y="2829606"/>
              <a:ext cx="800686" cy="395890"/>
            </a:xfrm>
            <a:prstGeom prst="bentConnector3">
              <a:avLst>
                <a:gd name="adj1" fmla="val 50000"/>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F4A2CAE7-7572-4AAB-B1E6-ACA1B11A0B70}"/>
                </a:ext>
              </a:extLst>
            </p:cNvPr>
            <p:cNvSpPr txBox="1"/>
            <p:nvPr/>
          </p:nvSpPr>
          <p:spPr>
            <a:xfrm>
              <a:off x="179512" y="2803319"/>
              <a:ext cx="1264816" cy="415498"/>
            </a:xfrm>
            <a:prstGeom prst="rect">
              <a:avLst/>
            </a:prstGeom>
            <a:solidFill>
              <a:schemeClr val="tx2">
                <a:lumMod val="20000"/>
                <a:lumOff val="80000"/>
                <a:alpha val="70000"/>
              </a:schemeClr>
            </a:solidFill>
          </p:spPr>
          <p:txBody>
            <a:bodyPr wrap="square">
              <a:spAutoFit/>
            </a:bodyPr>
            <a:lstStyle/>
            <a:p>
              <a:r>
                <a:rPr lang="fr-FR" sz="700" b="1" i="1" u="none" strike="noStrike" baseline="0" dirty="0">
                  <a:latin typeface="+mj-lt"/>
                </a:rPr>
                <a:t>Entrées du CDC vers refoulement détecteur(s) de surveillance</a:t>
              </a:r>
            </a:p>
          </p:txBody>
        </p:sp>
        <p:sp>
          <p:nvSpPr>
            <p:cNvPr id="44" name="ZoneTexte 43">
              <a:extLst>
                <a:ext uri="{FF2B5EF4-FFF2-40B4-BE49-F238E27FC236}">
                  <a16:creationId xmlns:a16="http://schemas.microsoft.com/office/drawing/2014/main" id="{D985EED3-3E75-4984-97AB-8EB996026EA1}"/>
                </a:ext>
              </a:extLst>
            </p:cNvPr>
            <p:cNvSpPr txBox="1"/>
            <p:nvPr/>
          </p:nvSpPr>
          <p:spPr>
            <a:xfrm>
              <a:off x="3707903" y="4062730"/>
              <a:ext cx="685021" cy="307777"/>
            </a:xfrm>
            <a:prstGeom prst="rect">
              <a:avLst/>
            </a:prstGeom>
            <a:noFill/>
            <a:ln>
              <a:solidFill>
                <a:schemeClr val="accent1">
                  <a:shade val="50000"/>
                </a:schemeClr>
              </a:solidFill>
            </a:ln>
          </p:spPr>
          <p:txBody>
            <a:bodyPr wrap="square" rtlCol="0">
              <a:spAutoFit/>
            </a:bodyPr>
            <a:lstStyle/>
            <a:p>
              <a:pPr algn="ctr"/>
              <a:r>
                <a:rPr lang="fr-FR" sz="700" dirty="0"/>
                <a:t>0,23%</a:t>
              </a:r>
            </a:p>
            <a:p>
              <a:pPr algn="ctr"/>
              <a:r>
                <a:rPr lang="fr-FR" sz="700" dirty="0"/>
                <a:t>Classe C</a:t>
              </a:r>
            </a:p>
          </p:txBody>
        </p:sp>
        <p:cxnSp>
          <p:nvCxnSpPr>
            <p:cNvPr id="46" name="Connecteur : en angle 45">
              <a:extLst>
                <a:ext uri="{FF2B5EF4-FFF2-40B4-BE49-F238E27FC236}">
                  <a16:creationId xmlns:a16="http://schemas.microsoft.com/office/drawing/2014/main" id="{59E178E1-BBD3-4065-91F8-7CABBB9C49C4}"/>
                </a:ext>
              </a:extLst>
            </p:cNvPr>
            <p:cNvCxnSpPr>
              <a:cxnSpLocks/>
              <a:stCxn id="44" idx="1"/>
              <a:endCxn id="49" idx="3"/>
            </p:cNvCxnSpPr>
            <p:nvPr/>
          </p:nvCxnSpPr>
          <p:spPr>
            <a:xfrm rot="10800000">
              <a:off x="3093931" y="4054485"/>
              <a:ext cx="613973" cy="162135"/>
            </a:xfrm>
            <a:prstGeom prst="bentConnector3">
              <a:avLst>
                <a:gd name="adj1" fmla="val 50000"/>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ZoneTexte 48">
              <a:extLst>
                <a:ext uri="{FF2B5EF4-FFF2-40B4-BE49-F238E27FC236}">
                  <a16:creationId xmlns:a16="http://schemas.microsoft.com/office/drawing/2014/main" id="{AEF0722B-1101-4D06-A1DA-BFFB39442BD6}"/>
                </a:ext>
              </a:extLst>
            </p:cNvPr>
            <p:cNvSpPr txBox="1"/>
            <p:nvPr/>
          </p:nvSpPr>
          <p:spPr>
            <a:xfrm>
              <a:off x="2819135" y="3954456"/>
              <a:ext cx="274795" cy="200055"/>
            </a:xfrm>
            <a:prstGeom prst="rect">
              <a:avLst/>
            </a:prstGeom>
            <a:noFill/>
          </p:spPr>
          <p:txBody>
            <a:bodyPr wrap="square">
              <a:spAutoFit/>
            </a:bodyPr>
            <a:lstStyle/>
            <a:p>
              <a:r>
                <a:rPr lang="fr-FR" sz="700" b="1" i="1" u="none" strike="noStrike" baseline="0" dirty="0">
                  <a:latin typeface="+mj-lt"/>
                </a:rPr>
                <a:t>S</a:t>
              </a:r>
            </a:p>
          </p:txBody>
        </p:sp>
        <p:cxnSp>
          <p:nvCxnSpPr>
            <p:cNvPr id="55" name="Connecteur : en angle 54">
              <a:extLst>
                <a:ext uri="{FF2B5EF4-FFF2-40B4-BE49-F238E27FC236}">
                  <a16:creationId xmlns:a16="http://schemas.microsoft.com/office/drawing/2014/main" id="{5FAA64F6-2402-4485-8953-79D0A3197ABB}"/>
                </a:ext>
              </a:extLst>
            </p:cNvPr>
            <p:cNvCxnSpPr>
              <a:stCxn id="16" idx="2"/>
              <a:endCxn id="18" idx="1"/>
            </p:cNvCxnSpPr>
            <p:nvPr/>
          </p:nvCxnSpPr>
          <p:spPr>
            <a:xfrm rot="16200000" flipH="1">
              <a:off x="1141716" y="2889021"/>
              <a:ext cx="309107" cy="968698"/>
            </a:xfrm>
            <a:prstGeom prst="bentConnector2">
              <a:avLst/>
            </a:prstGeom>
          </p:spPr>
          <p:style>
            <a:lnRef idx="1">
              <a:schemeClr val="accent1"/>
            </a:lnRef>
            <a:fillRef idx="0">
              <a:schemeClr val="accent1"/>
            </a:fillRef>
            <a:effectRef idx="0">
              <a:schemeClr val="accent1"/>
            </a:effectRef>
            <a:fontRef idx="minor">
              <a:schemeClr val="tx1"/>
            </a:fontRef>
          </p:style>
        </p:cxnSp>
      </p:grpSp>
      <p:sp>
        <p:nvSpPr>
          <p:cNvPr id="60" name="Rectangle 59">
            <a:extLst>
              <a:ext uri="{FF2B5EF4-FFF2-40B4-BE49-F238E27FC236}">
                <a16:creationId xmlns:a16="http://schemas.microsoft.com/office/drawing/2014/main" id="{0BA483B9-6EFF-4F98-B227-A3795488BBFF}"/>
              </a:ext>
            </a:extLst>
          </p:cNvPr>
          <p:cNvSpPr/>
          <p:nvPr/>
        </p:nvSpPr>
        <p:spPr>
          <a:xfrm>
            <a:off x="4901969" y="1729720"/>
            <a:ext cx="4062519" cy="553998"/>
          </a:xfrm>
          <a:prstGeom prst="rect">
            <a:avLst/>
          </a:prstGeom>
          <a:solidFill>
            <a:schemeClr val="bg1">
              <a:lumMod val="95000"/>
            </a:schemeClr>
          </a:solidFill>
          <a:effectLst>
            <a:outerShdw blurRad="50800" dist="38100" dir="2700000" algn="tl" rotWithShape="0">
              <a:schemeClr val="bg1">
                <a:lumMod val="50000"/>
                <a:alpha val="40000"/>
              </a:schemeClr>
            </a:outerShdw>
          </a:effectLst>
        </p:spPr>
        <p:txBody>
          <a:bodyPr wrap="square">
            <a:spAutoFit/>
          </a:bodyPr>
          <a:lstStyle/>
          <a:p>
            <a:pPr algn="ctr"/>
            <a:r>
              <a:rPr lang="fr-FR" sz="1000" b="1" dirty="0"/>
              <a:t>Exemples de configurations</a:t>
            </a:r>
          </a:p>
          <a:p>
            <a:pPr algn="ctr"/>
            <a:endParaRPr lang="fr-FR" sz="1000" b="1" dirty="0"/>
          </a:p>
          <a:p>
            <a:pPr algn="ctr"/>
            <a:endParaRPr lang="fr-FR" sz="1000" dirty="0"/>
          </a:p>
        </p:txBody>
      </p:sp>
      <p:pic>
        <p:nvPicPr>
          <p:cNvPr id="61" name="Image 60">
            <a:extLst>
              <a:ext uri="{FF2B5EF4-FFF2-40B4-BE49-F238E27FC236}">
                <a16:creationId xmlns:a16="http://schemas.microsoft.com/office/drawing/2014/main" id="{497F8979-765B-45AC-BB14-5D44B517B0A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01969" y="2329150"/>
            <a:ext cx="1823953" cy="2240258"/>
          </a:xfrm>
          <a:prstGeom prst="rect">
            <a:avLst/>
          </a:prstGeom>
        </p:spPr>
      </p:pic>
      <p:pic>
        <p:nvPicPr>
          <p:cNvPr id="63" name="Image 62" descr="Une image contenant intérieur, mur, blanc, appareil de cuisine&#10;&#10;Description générée automatiquement">
            <a:extLst>
              <a:ext uri="{FF2B5EF4-FFF2-40B4-BE49-F238E27FC236}">
                <a16:creationId xmlns:a16="http://schemas.microsoft.com/office/drawing/2014/main" id="{70A975FE-70C7-4FF7-9312-9022A2F961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0485" y="2329150"/>
            <a:ext cx="2132384" cy="1782361"/>
          </a:xfrm>
          <a:prstGeom prst="rect">
            <a:avLst/>
          </a:prstGeom>
        </p:spPr>
      </p:pic>
      <p:sp>
        <p:nvSpPr>
          <p:cNvPr id="3" name="Espace réservé du numéro de diapositive 2">
            <a:extLst>
              <a:ext uri="{FF2B5EF4-FFF2-40B4-BE49-F238E27FC236}">
                <a16:creationId xmlns:a16="http://schemas.microsoft.com/office/drawing/2014/main" id="{3869FDE4-90CB-C8CA-D8F9-7FF2BF8CC64E}"/>
              </a:ext>
            </a:extLst>
          </p:cNvPr>
          <p:cNvSpPr>
            <a:spLocks noGrp="1"/>
          </p:cNvSpPr>
          <p:nvPr>
            <p:ph type="sldNum" sz="quarter" idx="4"/>
          </p:nvPr>
        </p:nvSpPr>
        <p:spPr/>
        <p:txBody>
          <a:bodyPr/>
          <a:lstStyle/>
          <a:p>
            <a:fld id="{BE375096-6367-4A46-9B35-1C341654C780}" type="slidenum">
              <a:rPr lang="en-US" smtClean="0"/>
              <a:pPr/>
              <a:t>26</a:t>
            </a:fld>
            <a:endParaRPr lang="en-US" dirty="0"/>
          </a:p>
        </p:txBody>
      </p:sp>
      <p:sp>
        <p:nvSpPr>
          <p:cNvPr id="4" name="Rectangle 3">
            <a:extLst>
              <a:ext uri="{FF2B5EF4-FFF2-40B4-BE49-F238E27FC236}">
                <a16:creationId xmlns:a16="http://schemas.microsoft.com/office/drawing/2014/main" id="{B1471447-CE48-2400-691C-DA8B7757AD44}"/>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La double détection – détection par aspiration</a:t>
            </a:r>
          </a:p>
        </p:txBody>
      </p:sp>
    </p:spTree>
    <p:extLst>
      <p:ext uri="{BB962C8B-B14F-4D97-AF65-F5344CB8AC3E}">
        <p14:creationId xmlns:p14="http://schemas.microsoft.com/office/powerpoint/2010/main" val="1887623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sz="2400" dirty="0"/>
          </a:p>
        </p:txBody>
      </p:sp>
      <p:grpSp>
        <p:nvGrpSpPr>
          <p:cNvPr id="19" name="Groupe 18">
            <a:extLst>
              <a:ext uri="{FF2B5EF4-FFF2-40B4-BE49-F238E27FC236}">
                <a16:creationId xmlns:a16="http://schemas.microsoft.com/office/drawing/2014/main" id="{EE091A0B-7739-DA06-A2EB-E170E501432B}"/>
              </a:ext>
            </a:extLst>
          </p:cNvPr>
          <p:cNvGrpSpPr/>
          <p:nvPr/>
        </p:nvGrpSpPr>
        <p:grpSpPr>
          <a:xfrm>
            <a:off x="213048" y="1707654"/>
            <a:ext cx="8724063" cy="2747167"/>
            <a:chOff x="213048" y="1090646"/>
            <a:chExt cx="8724063" cy="2747167"/>
          </a:xfrm>
        </p:grpSpPr>
        <p:sp>
          <p:nvSpPr>
            <p:cNvPr id="29" name="ZoneTexte 28"/>
            <p:cNvSpPr txBox="1"/>
            <p:nvPr/>
          </p:nvSpPr>
          <p:spPr>
            <a:xfrm>
              <a:off x="213048" y="1090646"/>
              <a:ext cx="1862100" cy="246221"/>
            </a:xfrm>
            <a:prstGeom prst="rect">
              <a:avLst/>
            </a:prstGeom>
            <a:solidFill>
              <a:srgbClr val="FFCC99"/>
            </a:solidFill>
          </p:spPr>
          <p:txBody>
            <a:bodyPr wrap="square" rtlCol="0">
              <a:spAutoFit/>
            </a:bodyPr>
            <a:lstStyle/>
            <a:p>
              <a:pPr algn="ctr"/>
              <a:r>
                <a:rPr lang="fr-FR" sz="1000" b="1" dirty="0">
                  <a:solidFill>
                    <a:srgbClr val="002060"/>
                  </a:solidFill>
                </a:rPr>
                <a:t>Détection intégrée</a:t>
              </a:r>
            </a:p>
          </p:txBody>
        </p:sp>
        <p:sp>
          <p:nvSpPr>
            <p:cNvPr id="31" name="ZoneTexte 30"/>
            <p:cNvSpPr txBox="1"/>
            <p:nvPr/>
          </p:nvSpPr>
          <p:spPr>
            <a:xfrm>
              <a:off x="2374636" y="1090646"/>
              <a:ext cx="1862100" cy="246221"/>
            </a:xfrm>
            <a:prstGeom prst="rect">
              <a:avLst/>
            </a:prstGeom>
            <a:solidFill>
              <a:schemeClr val="accent1">
                <a:lumMod val="20000"/>
                <a:lumOff val="80000"/>
              </a:schemeClr>
            </a:solidFill>
          </p:spPr>
          <p:txBody>
            <a:bodyPr wrap="square" rtlCol="0">
              <a:spAutoFit/>
            </a:bodyPr>
            <a:lstStyle/>
            <a:p>
              <a:pPr algn="ctr"/>
              <a:r>
                <a:rPr lang="fr-FR" sz="1000" b="1" dirty="0">
                  <a:solidFill>
                    <a:srgbClr val="002060"/>
                  </a:solidFill>
                </a:rPr>
                <a:t>ECS associé</a:t>
              </a:r>
            </a:p>
          </p:txBody>
        </p:sp>
        <p:sp>
          <p:nvSpPr>
            <p:cNvPr id="32" name="ZoneTexte 31"/>
            <p:cNvSpPr txBox="1"/>
            <p:nvPr/>
          </p:nvSpPr>
          <p:spPr>
            <a:xfrm>
              <a:off x="4536224" y="1090646"/>
              <a:ext cx="4400887" cy="246221"/>
            </a:xfrm>
            <a:prstGeom prst="rect">
              <a:avLst/>
            </a:prstGeom>
            <a:solidFill>
              <a:srgbClr val="6BCC94"/>
            </a:solidFill>
          </p:spPr>
          <p:txBody>
            <a:bodyPr wrap="square" rtlCol="0">
              <a:spAutoFit/>
            </a:bodyPr>
            <a:lstStyle/>
            <a:p>
              <a:pPr algn="ctr"/>
              <a:r>
                <a:rPr lang="fr-FR" sz="1000" b="1" dirty="0">
                  <a:solidFill>
                    <a:srgbClr val="002060"/>
                  </a:solidFill>
                </a:rPr>
                <a:t>ECS adressables associés </a:t>
              </a:r>
            </a:p>
          </p:txBody>
        </p:sp>
        <p:grpSp>
          <p:nvGrpSpPr>
            <p:cNvPr id="3" name="Groupe 2"/>
            <p:cNvGrpSpPr>
              <a:grpSpLocks noChangeAspect="1"/>
            </p:cNvGrpSpPr>
            <p:nvPr/>
          </p:nvGrpSpPr>
          <p:grpSpPr>
            <a:xfrm>
              <a:off x="4541007" y="1563638"/>
              <a:ext cx="4396104" cy="1563301"/>
              <a:chOff x="3185251" y="1584513"/>
              <a:chExt cx="5751860" cy="2045422"/>
            </a:xfrm>
          </p:grpSpPr>
          <p:pic>
            <p:nvPicPr>
              <p:cNvPr id="10" name="Image 9"/>
              <p:cNvPicPr>
                <a:picLocks noChangeAspect="1"/>
              </p:cNvPicPr>
              <p:nvPr/>
            </p:nvPicPr>
            <p:blipFill>
              <a:blip r:embed="rId2"/>
              <a:stretch>
                <a:fillRect/>
              </a:stretch>
            </p:blipFill>
            <p:spPr>
              <a:xfrm>
                <a:off x="3185251" y="1584513"/>
                <a:ext cx="5751860" cy="2045422"/>
              </a:xfrm>
              <a:prstGeom prst="rect">
                <a:avLst/>
              </a:prstGeom>
            </p:spPr>
          </p:pic>
          <p:pic>
            <p:nvPicPr>
              <p:cNvPr id="18" name="Imag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9903" y="1853320"/>
                <a:ext cx="1271122" cy="1421678"/>
              </a:xfrm>
              <a:prstGeom prst="rect">
                <a:avLst/>
              </a:prstGeom>
            </p:spPr>
          </p:pic>
          <p:pic>
            <p:nvPicPr>
              <p:cNvPr id="21" name="Imag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97158" y="1853320"/>
                <a:ext cx="1271122" cy="1421678"/>
              </a:xfrm>
              <a:prstGeom prst="rect">
                <a:avLst/>
              </a:prstGeom>
            </p:spPr>
          </p:pic>
          <p:sp>
            <p:nvSpPr>
              <p:cNvPr id="22" name="ZoneTexte 21"/>
              <p:cNvSpPr txBox="1"/>
              <p:nvPr/>
            </p:nvSpPr>
            <p:spPr>
              <a:xfrm>
                <a:off x="3563887" y="2831631"/>
                <a:ext cx="1187138" cy="442964"/>
              </a:xfrm>
              <a:prstGeom prst="rect">
                <a:avLst/>
              </a:prstGeom>
              <a:noFill/>
            </p:spPr>
            <p:txBody>
              <a:bodyPr wrap="square" rtlCol="0">
                <a:spAutoFit/>
              </a:bodyPr>
              <a:lstStyle/>
              <a:p>
                <a:pPr algn="ctr"/>
                <a:r>
                  <a:rPr lang="fr-FR" sz="800" b="1" dirty="0">
                    <a:solidFill>
                      <a:schemeClr val="bg1"/>
                    </a:solidFill>
                  </a:rPr>
                  <a:t>ECS </a:t>
                </a:r>
              </a:p>
              <a:p>
                <a:pPr algn="ctr"/>
                <a:r>
                  <a:rPr lang="fr-FR" sz="800" b="1" dirty="0">
                    <a:solidFill>
                      <a:schemeClr val="bg1"/>
                    </a:solidFill>
                  </a:rPr>
                  <a:t>adressable </a:t>
                </a:r>
              </a:p>
            </p:txBody>
          </p:sp>
          <p:sp>
            <p:nvSpPr>
              <p:cNvPr id="23" name="ZoneTexte 22"/>
              <p:cNvSpPr txBox="1"/>
              <p:nvPr/>
            </p:nvSpPr>
            <p:spPr>
              <a:xfrm>
                <a:off x="5148063" y="2831631"/>
                <a:ext cx="1199114" cy="442964"/>
              </a:xfrm>
              <a:prstGeom prst="rect">
                <a:avLst/>
              </a:prstGeom>
              <a:noFill/>
            </p:spPr>
            <p:txBody>
              <a:bodyPr wrap="square" rtlCol="0">
                <a:spAutoFit/>
              </a:bodyPr>
              <a:lstStyle/>
              <a:p>
                <a:pPr algn="ctr"/>
                <a:r>
                  <a:rPr lang="fr-FR" sz="800" b="1" dirty="0">
                    <a:solidFill>
                      <a:schemeClr val="bg1"/>
                    </a:solidFill>
                  </a:rPr>
                  <a:t>ECS </a:t>
                </a:r>
              </a:p>
              <a:p>
                <a:pPr algn="ctr"/>
                <a:r>
                  <a:rPr lang="fr-FR" sz="800" b="1" dirty="0">
                    <a:solidFill>
                      <a:schemeClr val="bg1"/>
                    </a:solidFill>
                  </a:rPr>
                  <a:t>adressable </a:t>
                </a:r>
              </a:p>
            </p:txBody>
          </p:sp>
          <p:sp>
            <p:nvSpPr>
              <p:cNvPr id="25" name="ZoneTexte 24"/>
              <p:cNvSpPr txBox="1"/>
              <p:nvPr/>
            </p:nvSpPr>
            <p:spPr>
              <a:xfrm>
                <a:off x="7092280" y="2859256"/>
                <a:ext cx="1296144" cy="442964"/>
              </a:xfrm>
              <a:prstGeom prst="rect">
                <a:avLst/>
              </a:prstGeom>
              <a:noFill/>
            </p:spPr>
            <p:txBody>
              <a:bodyPr wrap="square" rtlCol="0">
                <a:spAutoFit/>
              </a:bodyPr>
              <a:lstStyle/>
              <a:p>
                <a:pPr algn="ctr"/>
                <a:r>
                  <a:rPr lang="fr-FR" sz="800" b="1" dirty="0">
                    <a:solidFill>
                      <a:schemeClr val="bg1"/>
                    </a:solidFill>
                  </a:rPr>
                  <a:t>dect </a:t>
                </a:r>
              </a:p>
              <a:p>
                <a:pPr algn="ctr"/>
                <a:r>
                  <a:rPr lang="fr-FR" sz="800" b="1" dirty="0">
                    <a:solidFill>
                      <a:schemeClr val="bg1"/>
                    </a:solidFill>
                  </a:rPr>
                  <a:t>Zones E1 à 10</a:t>
                </a:r>
              </a:p>
            </p:txBody>
          </p:sp>
        </p:grpSp>
        <p:grpSp>
          <p:nvGrpSpPr>
            <p:cNvPr id="4" name="Groupe 3"/>
            <p:cNvGrpSpPr/>
            <p:nvPr/>
          </p:nvGrpSpPr>
          <p:grpSpPr>
            <a:xfrm>
              <a:off x="213048" y="1563638"/>
              <a:ext cx="1866665" cy="2274175"/>
              <a:chOff x="213048" y="2010727"/>
              <a:chExt cx="1866665" cy="2274175"/>
            </a:xfrm>
          </p:grpSpPr>
          <p:grpSp>
            <p:nvGrpSpPr>
              <p:cNvPr id="6" name="Groupe 5"/>
              <p:cNvGrpSpPr>
                <a:grpSpLocks noChangeAspect="1"/>
              </p:cNvGrpSpPr>
              <p:nvPr/>
            </p:nvGrpSpPr>
            <p:grpSpPr>
              <a:xfrm>
                <a:off x="217613" y="2010727"/>
                <a:ext cx="1862100" cy="1065079"/>
                <a:chOff x="217613" y="2532771"/>
                <a:chExt cx="2422321" cy="1385512"/>
              </a:xfrm>
            </p:grpSpPr>
            <p:pic>
              <p:nvPicPr>
                <p:cNvPr id="102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613" y="2532771"/>
                  <a:ext cx="2422321" cy="138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4"/>
                <p:cNvPicPr>
                  <a:picLocks noChangeAspect="1" noChangeArrowheads="1"/>
                </p:cNvPicPr>
                <p:nvPr/>
              </p:nvPicPr>
              <p:blipFill>
                <a:blip r:embed="rId5" cstate="print"/>
                <a:srcRect l="14066" t="6453" r="10764" b="11063"/>
                <a:stretch>
                  <a:fillRect/>
                </a:stretch>
              </p:blipFill>
              <p:spPr bwMode="auto">
                <a:xfrm>
                  <a:off x="780823" y="2658406"/>
                  <a:ext cx="1326280" cy="1058052"/>
                </a:xfrm>
                <a:prstGeom prst="rect">
                  <a:avLst/>
                </a:prstGeom>
                <a:noFill/>
                <a:ln w="9525">
                  <a:noFill/>
                  <a:miter lim="800000"/>
                  <a:headEnd/>
                  <a:tailEnd/>
                </a:ln>
              </p:spPr>
            </p:pic>
            <p:sp>
              <p:nvSpPr>
                <p:cNvPr id="11" name="ZoneTexte 10"/>
                <p:cNvSpPr txBox="1"/>
                <p:nvPr/>
              </p:nvSpPr>
              <p:spPr>
                <a:xfrm>
                  <a:off x="917425" y="3168908"/>
                  <a:ext cx="1014166" cy="440409"/>
                </a:xfrm>
                <a:prstGeom prst="rect">
                  <a:avLst/>
                </a:prstGeom>
                <a:noFill/>
              </p:spPr>
              <p:txBody>
                <a:bodyPr wrap="square" rtlCol="0">
                  <a:spAutoFit/>
                </a:bodyPr>
                <a:lstStyle/>
                <a:p>
                  <a:pPr algn="ctr"/>
                  <a:r>
                    <a:rPr lang="fr-FR" sz="800" b="1" dirty="0">
                      <a:solidFill>
                        <a:schemeClr val="bg1"/>
                      </a:solidFill>
                    </a:rPr>
                    <a:t>ECS + </a:t>
                  </a:r>
                  <a:r>
                    <a:rPr lang="fr-FR" sz="800" b="1" dirty="0" err="1">
                      <a:solidFill>
                        <a:schemeClr val="bg1"/>
                      </a:solidFill>
                    </a:rPr>
                    <a:t>dect</a:t>
                  </a:r>
                  <a:r>
                    <a:rPr lang="fr-FR" sz="800" b="1" dirty="0">
                      <a:solidFill>
                        <a:schemeClr val="bg1"/>
                      </a:solidFill>
                    </a:rPr>
                    <a:t> zone E1</a:t>
                  </a:r>
                </a:p>
              </p:txBody>
            </p:sp>
          </p:grpSp>
          <p:grpSp>
            <p:nvGrpSpPr>
              <p:cNvPr id="24" name="Groupe 23"/>
              <p:cNvGrpSpPr>
                <a:grpSpLocks noChangeAspect="1"/>
              </p:cNvGrpSpPr>
              <p:nvPr/>
            </p:nvGrpSpPr>
            <p:grpSpPr>
              <a:xfrm>
                <a:off x="213048" y="3219823"/>
                <a:ext cx="1862100" cy="1065079"/>
                <a:chOff x="217613" y="1790983"/>
                <a:chExt cx="2422321" cy="1385512"/>
              </a:xfrm>
            </p:grpSpPr>
            <p:pic>
              <p:nvPicPr>
                <p:cNvPr id="2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7613" y="1790983"/>
                  <a:ext cx="2422321" cy="13855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24"/>
                <p:cNvPicPr>
                  <a:picLocks noChangeAspect="1" noChangeArrowheads="1"/>
                </p:cNvPicPr>
                <p:nvPr/>
              </p:nvPicPr>
              <p:blipFill>
                <a:blip r:embed="rId5" cstate="print"/>
                <a:srcRect l="14066" t="6453" r="10764" b="11063"/>
                <a:stretch>
                  <a:fillRect/>
                </a:stretch>
              </p:blipFill>
              <p:spPr bwMode="auto">
                <a:xfrm>
                  <a:off x="780823" y="2071997"/>
                  <a:ext cx="1326280" cy="1058052"/>
                </a:xfrm>
                <a:prstGeom prst="rect">
                  <a:avLst/>
                </a:prstGeom>
                <a:noFill/>
                <a:ln w="9525">
                  <a:noFill/>
                  <a:miter lim="800000"/>
                  <a:headEnd/>
                  <a:tailEnd/>
                </a:ln>
              </p:spPr>
            </p:pic>
            <p:sp>
              <p:nvSpPr>
                <p:cNvPr id="28" name="ZoneTexte 27"/>
                <p:cNvSpPr txBox="1"/>
                <p:nvPr/>
              </p:nvSpPr>
              <p:spPr>
                <a:xfrm>
                  <a:off x="917425" y="2634030"/>
                  <a:ext cx="1014166" cy="440409"/>
                </a:xfrm>
                <a:prstGeom prst="rect">
                  <a:avLst/>
                </a:prstGeom>
                <a:noFill/>
              </p:spPr>
              <p:txBody>
                <a:bodyPr wrap="square" rtlCol="0">
                  <a:spAutoFit/>
                </a:bodyPr>
                <a:lstStyle/>
                <a:p>
                  <a:pPr algn="ctr"/>
                  <a:r>
                    <a:rPr lang="fr-FR" sz="800" b="1" dirty="0">
                      <a:solidFill>
                        <a:schemeClr val="bg1"/>
                      </a:solidFill>
                    </a:rPr>
                    <a:t>ECS + </a:t>
                  </a:r>
                  <a:r>
                    <a:rPr lang="fr-FR" sz="800" b="1" dirty="0" err="1">
                      <a:solidFill>
                        <a:schemeClr val="bg1"/>
                      </a:solidFill>
                    </a:rPr>
                    <a:t>dect</a:t>
                  </a:r>
                  <a:r>
                    <a:rPr lang="fr-FR" sz="800" b="1" dirty="0">
                      <a:solidFill>
                        <a:schemeClr val="bg1"/>
                      </a:solidFill>
                    </a:rPr>
                    <a:t>  zone E2</a:t>
                  </a:r>
                </a:p>
              </p:txBody>
            </p:sp>
          </p:grpSp>
        </p:grpSp>
        <p:grpSp>
          <p:nvGrpSpPr>
            <p:cNvPr id="17" name="Groupe 16">
              <a:extLst>
                <a:ext uri="{FF2B5EF4-FFF2-40B4-BE49-F238E27FC236}">
                  <a16:creationId xmlns:a16="http://schemas.microsoft.com/office/drawing/2014/main" id="{CDB3F28A-E624-87BF-E297-A38C0189AF9D}"/>
                </a:ext>
              </a:extLst>
            </p:cNvPr>
            <p:cNvGrpSpPr/>
            <p:nvPr/>
          </p:nvGrpSpPr>
          <p:grpSpPr>
            <a:xfrm>
              <a:off x="2383983" y="1563638"/>
              <a:ext cx="1852753" cy="1569095"/>
              <a:chOff x="2383983" y="1563638"/>
              <a:chExt cx="1852753" cy="1569095"/>
            </a:xfrm>
          </p:grpSpPr>
          <p:pic>
            <p:nvPicPr>
              <p:cNvPr id="102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83983" y="1563638"/>
                <a:ext cx="1852753" cy="1569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4"/>
              <p:cNvPicPr>
                <a:picLocks noChangeAspect="1" noChangeArrowheads="1"/>
              </p:cNvPicPr>
              <p:nvPr/>
            </p:nvPicPr>
            <p:blipFill>
              <a:blip r:embed="rId5" cstate="print"/>
              <a:srcRect l="14066" t="6453" r="10764" b="11063"/>
              <a:stretch>
                <a:fillRect/>
              </a:stretch>
            </p:blipFill>
            <p:spPr bwMode="auto">
              <a:xfrm>
                <a:off x="3246958" y="1760529"/>
                <a:ext cx="816594" cy="636172"/>
              </a:xfrm>
              <a:prstGeom prst="rect">
                <a:avLst/>
              </a:prstGeom>
              <a:noFill/>
              <a:ln w="9525">
                <a:noFill/>
                <a:miter lim="800000"/>
                <a:headEnd/>
                <a:tailEnd/>
              </a:ln>
            </p:spPr>
          </p:pic>
          <p:pic>
            <p:nvPicPr>
              <p:cNvPr id="13" name="Picture 24"/>
              <p:cNvPicPr>
                <a:picLocks noChangeAspect="1" noChangeArrowheads="1"/>
              </p:cNvPicPr>
              <p:nvPr/>
            </p:nvPicPr>
            <p:blipFill>
              <a:blip r:embed="rId5" cstate="print"/>
              <a:srcRect l="14066" t="6453" r="10764" b="11063"/>
              <a:stretch>
                <a:fillRect/>
              </a:stretch>
            </p:blipFill>
            <p:spPr bwMode="auto">
              <a:xfrm>
                <a:off x="3246958" y="2483471"/>
                <a:ext cx="816594" cy="605966"/>
              </a:xfrm>
              <a:prstGeom prst="rect">
                <a:avLst/>
              </a:prstGeom>
              <a:noFill/>
              <a:ln w="9525">
                <a:noFill/>
                <a:miter lim="800000"/>
                <a:headEnd/>
                <a:tailEnd/>
              </a:ln>
            </p:spPr>
          </p:pic>
          <p:sp>
            <p:nvSpPr>
              <p:cNvPr id="8" name="ZoneTexte 7"/>
              <p:cNvSpPr txBox="1"/>
              <p:nvPr/>
            </p:nvSpPr>
            <p:spPr>
              <a:xfrm>
                <a:off x="2660359" y="2052095"/>
                <a:ext cx="552795" cy="186064"/>
              </a:xfrm>
              <a:prstGeom prst="rect">
                <a:avLst/>
              </a:prstGeom>
              <a:noFill/>
            </p:spPr>
            <p:txBody>
              <a:bodyPr wrap="square" rtlCol="0">
                <a:spAutoFit/>
              </a:bodyPr>
              <a:lstStyle/>
              <a:p>
                <a:pPr algn="ctr"/>
                <a:r>
                  <a:rPr lang="fr-FR" sz="800" b="1" dirty="0"/>
                  <a:t>ECS</a:t>
                </a:r>
              </a:p>
            </p:txBody>
          </p:sp>
          <p:sp>
            <p:nvSpPr>
              <p:cNvPr id="16" name="ZoneTexte 15"/>
              <p:cNvSpPr txBox="1"/>
              <p:nvPr/>
            </p:nvSpPr>
            <p:spPr>
              <a:xfrm>
                <a:off x="3347865" y="2065346"/>
                <a:ext cx="639794" cy="338554"/>
              </a:xfrm>
              <a:prstGeom prst="rect">
                <a:avLst/>
              </a:prstGeom>
              <a:noFill/>
            </p:spPr>
            <p:txBody>
              <a:bodyPr wrap="square" rtlCol="0">
                <a:spAutoFit/>
              </a:bodyPr>
              <a:lstStyle/>
              <a:p>
                <a:pPr algn="ctr"/>
                <a:r>
                  <a:rPr lang="fr-FR" sz="800" b="1" dirty="0" err="1">
                    <a:solidFill>
                      <a:schemeClr val="bg1"/>
                    </a:solidFill>
                  </a:rPr>
                  <a:t>dect</a:t>
                </a:r>
                <a:endParaRPr lang="fr-FR" sz="800" b="1" dirty="0">
                  <a:solidFill>
                    <a:schemeClr val="bg1"/>
                  </a:solidFill>
                </a:endParaRPr>
              </a:p>
              <a:p>
                <a:pPr algn="ctr"/>
                <a:r>
                  <a:rPr lang="fr-FR" sz="800" b="1" dirty="0">
                    <a:solidFill>
                      <a:schemeClr val="bg1"/>
                    </a:solidFill>
                  </a:rPr>
                  <a:t>zone E1</a:t>
                </a:r>
              </a:p>
            </p:txBody>
          </p:sp>
          <p:sp>
            <p:nvSpPr>
              <p:cNvPr id="30" name="ZoneTexte 29"/>
              <p:cNvSpPr txBox="1"/>
              <p:nvPr/>
            </p:nvSpPr>
            <p:spPr>
              <a:xfrm>
                <a:off x="3347864" y="2743062"/>
                <a:ext cx="639794" cy="338554"/>
              </a:xfrm>
              <a:prstGeom prst="rect">
                <a:avLst/>
              </a:prstGeom>
              <a:noFill/>
            </p:spPr>
            <p:txBody>
              <a:bodyPr wrap="square" rtlCol="0">
                <a:spAutoFit/>
              </a:bodyPr>
              <a:lstStyle/>
              <a:p>
                <a:pPr algn="ctr"/>
                <a:r>
                  <a:rPr lang="fr-FR" sz="800" b="1" dirty="0" err="1">
                    <a:solidFill>
                      <a:schemeClr val="bg1"/>
                    </a:solidFill>
                  </a:rPr>
                  <a:t>dect</a:t>
                </a:r>
                <a:endParaRPr lang="fr-FR" sz="800" b="1" dirty="0">
                  <a:solidFill>
                    <a:schemeClr val="bg1"/>
                  </a:solidFill>
                </a:endParaRPr>
              </a:p>
              <a:p>
                <a:pPr algn="ctr"/>
                <a:r>
                  <a:rPr lang="fr-FR" sz="800" b="1" dirty="0">
                    <a:solidFill>
                      <a:schemeClr val="bg1"/>
                    </a:solidFill>
                  </a:rPr>
                  <a:t>zone E2</a:t>
                </a:r>
              </a:p>
            </p:txBody>
          </p:sp>
        </p:grpSp>
      </p:grpSp>
      <p:sp>
        <p:nvSpPr>
          <p:cNvPr id="5" name="Espace réservé du numéro de diapositive 4">
            <a:extLst>
              <a:ext uri="{FF2B5EF4-FFF2-40B4-BE49-F238E27FC236}">
                <a16:creationId xmlns:a16="http://schemas.microsoft.com/office/drawing/2014/main" id="{A4C45397-E405-33D5-2146-48EED61CE170}"/>
              </a:ext>
            </a:extLst>
          </p:cNvPr>
          <p:cNvSpPr>
            <a:spLocks noGrp="1"/>
          </p:cNvSpPr>
          <p:nvPr>
            <p:ph type="sldNum" sz="quarter" idx="4"/>
          </p:nvPr>
        </p:nvSpPr>
        <p:spPr/>
        <p:txBody>
          <a:bodyPr/>
          <a:lstStyle/>
          <a:p>
            <a:fld id="{BE375096-6367-4A46-9B35-1C341654C780}" type="slidenum">
              <a:rPr lang="en-US" smtClean="0"/>
              <a:pPr/>
              <a:t>27</a:t>
            </a:fld>
            <a:endParaRPr lang="en-US" dirty="0"/>
          </a:p>
        </p:txBody>
      </p:sp>
      <p:sp>
        <p:nvSpPr>
          <p:cNvPr id="15" name="Rectangle 14">
            <a:extLst>
              <a:ext uri="{FF2B5EF4-FFF2-40B4-BE49-F238E27FC236}">
                <a16:creationId xmlns:a16="http://schemas.microsoft.com/office/drawing/2014/main" id="{279592F5-1DEC-59FB-2745-EC09BB399357}"/>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Schéma-type d’une installation</a:t>
            </a:r>
          </a:p>
        </p:txBody>
      </p:sp>
      <p:sp>
        <p:nvSpPr>
          <p:cNvPr id="20" name="Rectangle 19">
            <a:extLst>
              <a:ext uri="{FF2B5EF4-FFF2-40B4-BE49-F238E27FC236}">
                <a16:creationId xmlns:a16="http://schemas.microsoft.com/office/drawing/2014/main" id="{1726E072-F1FA-AE3A-814B-EE5B06CF05D3}"/>
              </a:ext>
            </a:extLst>
          </p:cNvPr>
          <p:cNvSpPr/>
          <p:nvPr/>
        </p:nvSpPr>
        <p:spPr>
          <a:xfrm>
            <a:off x="123455" y="1164934"/>
            <a:ext cx="8871875" cy="335156"/>
          </a:xfrm>
          <a:prstGeom prst="rect">
            <a:avLst/>
          </a:prstGeom>
          <a:solidFill>
            <a:schemeClr val="bg1">
              <a:lumMod val="95000"/>
            </a:schemeClr>
          </a:solidFill>
        </p:spPr>
        <p:txBody>
          <a:bodyPr wrap="square">
            <a:spAutoFit/>
          </a:bodyPr>
          <a:lstStyle/>
          <a:p>
            <a:pPr algn="ctr">
              <a:lnSpc>
                <a:spcPct val="150000"/>
              </a:lnSpc>
            </a:pPr>
            <a:r>
              <a:rPr lang="fr-FR" sz="1200" b="1" dirty="0">
                <a:solidFill>
                  <a:srgbClr val="1F497D"/>
                </a:solidFill>
              </a:rPr>
              <a:t>Le système de détection automatique d’incendie intégré ou associé au dect</a:t>
            </a:r>
          </a:p>
        </p:txBody>
      </p:sp>
    </p:spTree>
    <p:extLst>
      <p:ext uri="{BB962C8B-B14F-4D97-AF65-F5344CB8AC3E}">
        <p14:creationId xmlns:p14="http://schemas.microsoft.com/office/powerpoint/2010/main" val="2124999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p>
        </p:txBody>
      </p:sp>
      <p:sp>
        <p:nvSpPr>
          <p:cNvPr id="3" name="Espace réservé du numéro de diapositive 2">
            <a:extLst>
              <a:ext uri="{FF2B5EF4-FFF2-40B4-BE49-F238E27FC236}">
                <a16:creationId xmlns:a16="http://schemas.microsoft.com/office/drawing/2014/main" id="{439F68FD-281A-DF74-D912-3CDB86561E46}"/>
              </a:ext>
            </a:extLst>
          </p:cNvPr>
          <p:cNvSpPr>
            <a:spLocks noGrp="1"/>
          </p:cNvSpPr>
          <p:nvPr>
            <p:ph type="sldNum" sz="quarter" idx="4"/>
          </p:nvPr>
        </p:nvSpPr>
        <p:spPr/>
        <p:txBody>
          <a:bodyPr/>
          <a:lstStyle/>
          <a:p>
            <a:fld id="{BE375096-6367-4A46-9B35-1C341654C780}" type="slidenum">
              <a:rPr lang="en-US" smtClean="0"/>
              <a:pPr/>
              <a:t>28</a:t>
            </a:fld>
            <a:endParaRPr lang="en-US" dirty="0"/>
          </a:p>
        </p:txBody>
      </p:sp>
      <p:sp>
        <p:nvSpPr>
          <p:cNvPr id="4" name="Rectangle 3">
            <a:extLst>
              <a:ext uri="{FF2B5EF4-FFF2-40B4-BE49-F238E27FC236}">
                <a16:creationId xmlns:a16="http://schemas.microsoft.com/office/drawing/2014/main" id="{DE72101C-F2A0-981A-DC98-A6C40D4CC96E}"/>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Schéma-type d’une installation</a:t>
            </a:r>
          </a:p>
        </p:txBody>
      </p:sp>
      <p:grpSp>
        <p:nvGrpSpPr>
          <p:cNvPr id="9" name="Groupe 8">
            <a:extLst>
              <a:ext uri="{FF2B5EF4-FFF2-40B4-BE49-F238E27FC236}">
                <a16:creationId xmlns:a16="http://schemas.microsoft.com/office/drawing/2014/main" id="{4A2840BF-042F-3D85-35CA-A36E1D6814F3}"/>
              </a:ext>
            </a:extLst>
          </p:cNvPr>
          <p:cNvGrpSpPr/>
          <p:nvPr/>
        </p:nvGrpSpPr>
        <p:grpSpPr>
          <a:xfrm>
            <a:off x="971600" y="1635646"/>
            <a:ext cx="7463876" cy="2592288"/>
            <a:chOff x="1456882" y="1707654"/>
            <a:chExt cx="7463876" cy="2592288"/>
          </a:xfrm>
        </p:grpSpPr>
        <p:sp>
          <p:nvSpPr>
            <p:cNvPr id="13" name="Rectangle : coins arrondis 12"/>
            <p:cNvSpPr>
              <a:spLocks noChangeAspect="1"/>
            </p:cNvSpPr>
            <p:nvPr/>
          </p:nvSpPr>
          <p:spPr>
            <a:xfrm>
              <a:off x="4932040" y="1779662"/>
              <a:ext cx="2952328" cy="523220"/>
            </a:xfrm>
            <a:prstGeom prst="roundRect">
              <a:avLst>
                <a:gd name="adj" fmla="val 15025"/>
              </a:avLst>
            </a:prstGeom>
            <a:solidFill>
              <a:schemeClr val="accent1">
                <a:lumMod val="60000"/>
                <a:lumOff val="40000"/>
              </a:schemeClr>
            </a:solidFill>
            <a:ln w="9525">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700" b="0" i="0" u="none" strike="noStrike" kern="1200" cap="none" spc="0" normalizeH="0" baseline="-25000" noProof="0" dirty="0">
                <a:ln>
                  <a:noFill/>
                </a:ln>
                <a:solidFill>
                  <a:srgbClr val="C00000"/>
                </a:solidFill>
                <a:effectLst/>
                <a:uLnTx/>
                <a:uFillTx/>
                <a:latin typeface="Arial" panose="020B0604020202020204"/>
                <a:ea typeface="+mn-ea"/>
                <a:cs typeface="+mn-cs"/>
              </a:endParaRPr>
            </a:p>
          </p:txBody>
        </p:sp>
        <p:pic>
          <p:nvPicPr>
            <p:cNvPr id="5" name="Image 4"/>
            <p:cNvPicPr>
              <a:picLocks noChangeAspect="1"/>
            </p:cNvPicPr>
            <p:nvPr/>
          </p:nvPicPr>
          <p:blipFill>
            <a:blip r:embed="rId2">
              <a:clrChange>
                <a:clrFrom>
                  <a:srgbClr val="DEDBD7"/>
                </a:clrFrom>
                <a:clrTo>
                  <a:srgbClr val="DEDBD7">
                    <a:alpha val="0"/>
                  </a:srgbClr>
                </a:clrTo>
              </a:clrChange>
            </a:blip>
            <a:stretch>
              <a:fillRect/>
            </a:stretch>
          </p:blipFill>
          <p:spPr>
            <a:xfrm>
              <a:off x="1475656" y="1707654"/>
              <a:ext cx="7002088" cy="2592288"/>
            </a:xfrm>
            <a:prstGeom prst="rect">
              <a:avLst/>
            </a:prstGeom>
            <a:ln>
              <a:noFill/>
            </a:ln>
          </p:spPr>
        </p:pic>
        <p:sp>
          <p:nvSpPr>
            <p:cNvPr id="8" name="Rectangle 7"/>
            <p:cNvSpPr>
              <a:spLocks noChangeAspect="1"/>
            </p:cNvSpPr>
            <p:nvPr/>
          </p:nvSpPr>
          <p:spPr>
            <a:xfrm>
              <a:off x="1456882" y="3992165"/>
              <a:ext cx="2086989" cy="307777"/>
            </a:xfrm>
            <a:prstGeom prst="rect">
              <a:avLst/>
            </a:prstGeom>
            <a:solidFill>
              <a:schemeClr val="bg1"/>
            </a:solidFill>
          </p:spPr>
          <p:txBody>
            <a:bodyPr wrap="square">
              <a:spAutoFit/>
            </a:bodyPr>
            <a:lstStyle/>
            <a:p>
              <a:r>
                <a:rPr lang="fr-FR" sz="700" i="1" dirty="0"/>
                <a:t>* Voir règle R7 § 2.12 sur les modalités relatives à la réalisation de la double détection</a:t>
              </a:r>
            </a:p>
          </p:txBody>
        </p:sp>
        <p:sp>
          <p:nvSpPr>
            <p:cNvPr id="6" name="ZoneTexte 5">
              <a:extLst>
                <a:ext uri="{FF2B5EF4-FFF2-40B4-BE49-F238E27FC236}">
                  <a16:creationId xmlns:a16="http://schemas.microsoft.com/office/drawing/2014/main" id="{0B475434-E4E4-4105-C1A8-395BBF6BF4D5}"/>
                </a:ext>
              </a:extLst>
            </p:cNvPr>
            <p:cNvSpPr txBox="1">
              <a:spLocks noChangeAspect="1"/>
            </p:cNvSpPr>
            <p:nvPr/>
          </p:nvSpPr>
          <p:spPr>
            <a:xfrm>
              <a:off x="6444207" y="1779662"/>
              <a:ext cx="2476551"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noProof="0" dirty="0">
                  <a:ln>
                    <a:noFill/>
                  </a:ln>
                  <a:effectLst/>
                  <a:uLnTx/>
                  <a:uFillTx/>
                  <a:latin typeface="Arial" panose="020B0604020202020204"/>
                  <a:ea typeface="+mn-ea"/>
                  <a:cs typeface="+mn-cs"/>
                </a:rPr>
                <a:t>Obligatoire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700" b="0" i="0" u="none" strike="noStrike" kern="1200" cap="none" spc="0" normalizeH="0" noProof="0" dirty="0">
                  <a:ln>
                    <a:noFill/>
                  </a:ln>
                  <a:effectLst/>
                  <a:uLnTx/>
                  <a:uFillTx/>
                  <a:latin typeface="Arial" panose="020B0604020202020204"/>
                  <a:ea typeface="+mn-ea"/>
                  <a:cs typeface="+mn-cs"/>
                </a:rPr>
                <a:t>Si atteinte du LOAEL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700" b="0" i="0" u="none" strike="noStrike" kern="1200" cap="none" spc="0" normalizeH="0" noProof="0" dirty="0">
                  <a:ln>
                    <a:noFill/>
                  </a:ln>
                  <a:effectLst/>
                  <a:uLnTx/>
                  <a:uFillTx/>
                  <a:latin typeface="Arial" panose="020B0604020202020204"/>
                  <a:ea typeface="+mn-ea"/>
                  <a:cs typeface="+mn-cs"/>
                </a:rPr>
                <a:t>Pour toute installation C02</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700" b="0" i="0" u="none" strike="noStrike" kern="1200" cap="none" spc="0" normalizeH="0" noProof="0" dirty="0">
                  <a:ln>
                    <a:noFill/>
                  </a:ln>
                  <a:effectLst/>
                  <a:uLnTx/>
                  <a:uFillTx/>
                  <a:latin typeface="Arial" panose="020B0604020202020204"/>
                  <a:ea typeface="+mn-ea"/>
                  <a:cs typeface="+mn-cs"/>
                </a:rPr>
                <a:t>Configuré en mode b</a:t>
              </a:r>
            </a:p>
          </p:txBody>
        </p:sp>
      </p:grpSp>
      <p:sp>
        <p:nvSpPr>
          <p:cNvPr id="11" name="Rectangle 10">
            <a:extLst>
              <a:ext uri="{FF2B5EF4-FFF2-40B4-BE49-F238E27FC236}">
                <a16:creationId xmlns:a16="http://schemas.microsoft.com/office/drawing/2014/main" id="{3892D3DD-FA79-061C-6CA3-7BAB5D07FADF}"/>
              </a:ext>
            </a:extLst>
          </p:cNvPr>
          <p:cNvSpPr/>
          <p:nvPr/>
        </p:nvSpPr>
        <p:spPr>
          <a:xfrm>
            <a:off x="120681" y="1161203"/>
            <a:ext cx="8829778" cy="335156"/>
          </a:xfrm>
          <a:prstGeom prst="rect">
            <a:avLst/>
          </a:prstGeom>
          <a:solidFill>
            <a:schemeClr val="bg1">
              <a:lumMod val="95000"/>
            </a:schemeClr>
          </a:solidFill>
        </p:spPr>
        <p:txBody>
          <a:bodyPr wrap="square">
            <a:spAutoFit/>
          </a:bodyPr>
          <a:lstStyle/>
          <a:p>
            <a:pPr algn="ctr">
              <a:lnSpc>
                <a:spcPct val="150000"/>
              </a:lnSpc>
            </a:pPr>
            <a:r>
              <a:rPr lang="fr-FR" sz="1200" b="1">
                <a:solidFill>
                  <a:schemeClr val="accent1">
                    <a:lumMod val="75000"/>
                  </a:schemeClr>
                </a:solidFill>
              </a:rPr>
              <a:t>(ecs/dect intégré 1 zone d’extinction) </a:t>
            </a:r>
            <a:endParaRPr lang="fr-FR" sz="1200" b="1" dirty="0">
              <a:solidFill>
                <a:schemeClr val="accent1">
                  <a:lumMod val="75000"/>
                </a:schemeClr>
              </a:solidFill>
            </a:endParaRPr>
          </a:p>
        </p:txBody>
      </p:sp>
    </p:spTree>
    <p:extLst>
      <p:ext uri="{BB962C8B-B14F-4D97-AF65-F5344CB8AC3E}">
        <p14:creationId xmlns:p14="http://schemas.microsoft.com/office/powerpoint/2010/main" val="3837848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p:cNvPicPr>
            <a:picLocks noChangeAspect="1"/>
          </p:cNvPicPr>
          <p:nvPr/>
        </p:nvPicPr>
        <p:blipFill>
          <a:blip r:embed="rId2"/>
          <a:stretch>
            <a:fillRect/>
          </a:stretch>
        </p:blipFill>
        <p:spPr>
          <a:xfrm>
            <a:off x="5585133" y="1635647"/>
            <a:ext cx="3307347" cy="3151195"/>
          </a:xfrm>
          <a:prstGeom prst="rect">
            <a:avLst/>
          </a:prstGeom>
          <a:effectLst>
            <a:outerShdw blurRad="63500" sx="102000" sy="102000" algn="ctr" rotWithShape="0">
              <a:prstClr val="black">
                <a:alpha val="40000"/>
              </a:prstClr>
            </a:outerShdw>
          </a:effectLst>
        </p:spPr>
      </p:pic>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p>
        </p:txBody>
      </p:sp>
      <p:pic>
        <p:nvPicPr>
          <p:cNvPr id="23" name="Image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232" y="2787774"/>
            <a:ext cx="1114598" cy="792088"/>
          </a:xfrm>
          <a:prstGeom prst="rect">
            <a:avLst/>
          </a:prstGeom>
        </p:spPr>
      </p:pic>
      <p:sp>
        <p:nvSpPr>
          <p:cNvPr id="3" name="Espace réservé du numéro de diapositive 2">
            <a:extLst>
              <a:ext uri="{FF2B5EF4-FFF2-40B4-BE49-F238E27FC236}">
                <a16:creationId xmlns:a16="http://schemas.microsoft.com/office/drawing/2014/main" id="{439F68FD-281A-DF74-D912-3CDB86561E46}"/>
              </a:ext>
            </a:extLst>
          </p:cNvPr>
          <p:cNvSpPr>
            <a:spLocks noGrp="1"/>
          </p:cNvSpPr>
          <p:nvPr>
            <p:ph type="sldNum" sz="quarter" idx="4"/>
          </p:nvPr>
        </p:nvSpPr>
        <p:spPr/>
        <p:txBody>
          <a:bodyPr/>
          <a:lstStyle/>
          <a:p>
            <a:fld id="{BE375096-6367-4A46-9B35-1C341654C780}" type="slidenum">
              <a:rPr lang="en-US" smtClean="0"/>
              <a:pPr/>
              <a:t>29</a:t>
            </a:fld>
            <a:endParaRPr lang="en-US" dirty="0"/>
          </a:p>
        </p:txBody>
      </p:sp>
      <p:sp>
        <p:nvSpPr>
          <p:cNvPr id="4" name="Rectangle 3">
            <a:extLst>
              <a:ext uri="{FF2B5EF4-FFF2-40B4-BE49-F238E27FC236}">
                <a16:creationId xmlns:a16="http://schemas.microsoft.com/office/drawing/2014/main" id="{DE72101C-F2A0-981A-DC98-A6C40D4CC96E}"/>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Schéma-type d’une installation</a:t>
            </a:r>
          </a:p>
        </p:txBody>
      </p:sp>
      <p:pic>
        <p:nvPicPr>
          <p:cNvPr id="7" name="Image 6">
            <a:extLst>
              <a:ext uri="{FF2B5EF4-FFF2-40B4-BE49-F238E27FC236}">
                <a16:creationId xmlns:a16="http://schemas.microsoft.com/office/drawing/2014/main" id="{D1B16DE7-739D-8894-426A-46D67B8DAF9D}"/>
              </a:ext>
            </a:extLst>
          </p:cNvPr>
          <p:cNvPicPr>
            <a:picLocks noChangeAspect="1"/>
          </p:cNvPicPr>
          <p:nvPr/>
        </p:nvPicPr>
        <p:blipFill>
          <a:blip r:embed="rId4"/>
          <a:stretch>
            <a:fillRect/>
          </a:stretch>
        </p:blipFill>
        <p:spPr>
          <a:xfrm>
            <a:off x="198324" y="1635646"/>
            <a:ext cx="2279589" cy="3151196"/>
          </a:xfrm>
          <a:prstGeom prst="rect">
            <a:avLst/>
          </a:prstGeom>
          <a:effectLst>
            <a:outerShdw blurRad="63500" sx="102000" sy="102000" algn="ctr" rotWithShape="0">
              <a:prstClr val="black">
                <a:alpha val="40000"/>
              </a:prstClr>
            </a:outerShdw>
          </a:effectLst>
        </p:spPr>
      </p:pic>
      <p:sp>
        <p:nvSpPr>
          <p:cNvPr id="6" name="Rectangle 5">
            <a:extLst>
              <a:ext uri="{FF2B5EF4-FFF2-40B4-BE49-F238E27FC236}">
                <a16:creationId xmlns:a16="http://schemas.microsoft.com/office/drawing/2014/main" id="{CA803D16-075D-0707-6EBF-0D27B1C5B7B9}"/>
              </a:ext>
            </a:extLst>
          </p:cNvPr>
          <p:cNvSpPr/>
          <p:nvPr/>
        </p:nvSpPr>
        <p:spPr>
          <a:xfrm>
            <a:off x="120681" y="1161203"/>
            <a:ext cx="8829778" cy="335156"/>
          </a:xfrm>
          <a:prstGeom prst="rect">
            <a:avLst/>
          </a:prstGeom>
          <a:solidFill>
            <a:schemeClr val="bg1">
              <a:lumMod val="95000"/>
            </a:schemeClr>
          </a:solidFill>
        </p:spPr>
        <p:txBody>
          <a:bodyPr wrap="square">
            <a:spAutoFit/>
          </a:bodyPr>
          <a:lstStyle/>
          <a:p>
            <a:pPr algn="ctr">
              <a:lnSpc>
                <a:spcPct val="150000"/>
              </a:lnSpc>
            </a:pPr>
            <a:r>
              <a:rPr lang="fr-FR" sz="1200" b="1">
                <a:solidFill>
                  <a:schemeClr val="accent1">
                    <a:lumMod val="75000"/>
                  </a:schemeClr>
                </a:solidFill>
              </a:rPr>
              <a:t>(ecs/dect intégré 1 zone d’extinction) </a:t>
            </a:r>
            <a:endParaRPr lang="fr-FR" sz="1200" b="1" dirty="0">
              <a:solidFill>
                <a:schemeClr val="accent1">
                  <a:lumMod val="75000"/>
                </a:schemeClr>
              </a:solidFill>
            </a:endParaRPr>
          </a:p>
        </p:txBody>
      </p:sp>
    </p:spTree>
    <p:extLst>
      <p:ext uri="{BB962C8B-B14F-4D97-AF65-F5344CB8AC3E}">
        <p14:creationId xmlns:p14="http://schemas.microsoft.com/office/powerpoint/2010/main" val="584536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31553" y="1148582"/>
            <a:ext cx="2324224" cy="3016210"/>
          </a:xfrm>
          <a:prstGeom prst="rect">
            <a:avLst/>
          </a:prstGeom>
          <a:noFill/>
        </p:spPr>
        <p:txBody>
          <a:bodyPr wrap="square">
            <a:spAutoFit/>
          </a:bodyPr>
          <a:lstStyle/>
          <a:p>
            <a:pPr marL="228600" indent="-228600">
              <a:buFontTx/>
              <a:buAutoNum type="arabicParenBoth"/>
            </a:pPr>
            <a:r>
              <a:rPr lang="fr-FR" sz="1000" i="1" dirty="0">
                <a:solidFill>
                  <a:prstClr val="black"/>
                </a:solidFill>
              </a:rPr>
              <a:t>Avec Kb = 2,3  	                         et temps d’imprégnation = 20 mn. </a:t>
            </a:r>
          </a:p>
          <a:p>
            <a:pPr marL="228600" indent="-228600">
              <a:buFontTx/>
              <a:buAutoNum type="arabicParenBoth"/>
            </a:pPr>
            <a:endParaRPr lang="fr-FR" sz="1000" i="1" dirty="0">
              <a:solidFill>
                <a:prstClr val="black"/>
              </a:solidFill>
            </a:endParaRPr>
          </a:p>
          <a:p>
            <a:pPr marL="228600" indent="-228600">
              <a:buFontTx/>
              <a:buAutoNum type="arabicParenBoth"/>
            </a:pPr>
            <a:r>
              <a:rPr lang="fr-FR" sz="1000" i="1" dirty="0">
                <a:solidFill>
                  <a:prstClr val="black"/>
                </a:solidFill>
              </a:rPr>
              <a:t>Admis si taux d’oxygène suffisamment bas pour contenir le foyer jusqu’à l’arrivée des secours. 		                  Temps d’imprégnation : 	                                      10 mn à 10%  et à 90% de la hauteur du local, 		                                          20 mn à 75 % de cette hauteur.</a:t>
            </a:r>
          </a:p>
          <a:p>
            <a:pPr marL="228600" indent="-228600">
              <a:buFontTx/>
              <a:buAutoNum type="arabicParenBoth"/>
            </a:pPr>
            <a:endParaRPr lang="fr-FR" sz="1000" i="1" dirty="0">
              <a:solidFill>
                <a:prstClr val="black"/>
              </a:solidFill>
            </a:endParaRPr>
          </a:p>
          <a:p>
            <a:pPr marL="228600" indent="-228600">
              <a:buFontTx/>
              <a:buAutoNum type="arabicParenBoth"/>
            </a:pPr>
            <a:r>
              <a:rPr lang="fr-FR" sz="1000" i="1" dirty="0">
                <a:solidFill>
                  <a:prstClr val="black"/>
                </a:solidFill>
              </a:rPr>
              <a:t>Uniquement si dispositif de coupure de l’arrivée de gaz.        </a:t>
            </a:r>
          </a:p>
          <a:p>
            <a:pPr marL="228600" indent="-228600">
              <a:buFontTx/>
              <a:buAutoNum type="arabicParenBoth"/>
            </a:pPr>
            <a:endParaRPr lang="fr-FR" sz="1000" i="1" dirty="0">
              <a:solidFill>
                <a:prstClr val="black"/>
              </a:solidFill>
            </a:endParaRPr>
          </a:p>
          <a:p>
            <a:pPr marL="228600" indent="-228600">
              <a:buFontTx/>
              <a:buAutoNum type="arabicParenBoth"/>
            </a:pPr>
            <a:r>
              <a:rPr lang="fr-FR" sz="1000" i="1" dirty="0">
                <a:solidFill>
                  <a:prstClr val="black"/>
                </a:solidFill>
              </a:rPr>
              <a:t>Etude spécifique à réaliser.        </a:t>
            </a:r>
          </a:p>
          <a:p>
            <a:pPr marL="228600" indent="-228600">
              <a:buFontTx/>
              <a:buAutoNum type="arabicParenBoth"/>
            </a:pPr>
            <a:endParaRPr lang="fr-FR" sz="1000" i="1" dirty="0">
              <a:solidFill>
                <a:prstClr val="black"/>
              </a:solidFill>
            </a:endParaRPr>
          </a:p>
          <a:p>
            <a:pPr marL="228600" indent="-228600">
              <a:buFontTx/>
              <a:buAutoNum type="arabicParenBoth"/>
            </a:pPr>
            <a:r>
              <a:rPr lang="fr-FR" sz="1000" i="1" dirty="0">
                <a:solidFill>
                  <a:prstClr val="black"/>
                </a:solidFill>
              </a:rPr>
              <a:t>IG 541 interdit.</a:t>
            </a:r>
          </a:p>
        </p:txBody>
      </p:sp>
      <p:sp>
        <p:nvSpPr>
          <p:cNvPr id="3" name="Titre 2"/>
          <p:cNvSpPr>
            <a:spLocks noGrp="1"/>
          </p:cNvSpPr>
          <p:nvPr>
            <p:ph type="title"/>
          </p:nvPr>
        </p:nvSpPr>
        <p:spPr/>
        <p:txBody>
          <a:bodyPr>
            <a:normAutofit/>
          </a:bodyPr>
          <a:lstStyle/>
          <a:p>
            <a:r>
              <a:rPr lang="fr-FR" sz="2400" dirty="0"/>
              <a:t>Les agents extincteur</a:t>
            </a:r>
          </a:p>
        </p:txBody>
      </p:sp>
      <p:sp>
        <p:nvSpPr>
          <p:cNvPr id="4" name="Espace réservé du numéro de diapositive 3">
            <a:extLst>
              <a:ext uri="{FF2B5EF4-FFF2-40B4-BE49-F238E27FC236}">
                <a16:creationId xmlns:a16="http://schemas.microsoft.com/office/drawing/2014/main" id="{72CB6040-01E7-A04E-0B0D-E565F3CDD62F}"/>
              </a:ext>
            </a:extLst>
          </p:cNvPr>
          <p:cNvSpPr>
            <a:spLocks noGrp="1"/>
          </p:cNvSpPr>
          <p:nvPr>
            <p:ph type="sldNum" sz="quarter" idx="4"/>
          </p:nvPr>
        </p:nvSpPr>
        <p:spPr/>
        <p:txBody>
          <a:bodyPr/>
          <a:lstStyle/>
          <a:p>
            <a:fld id="{BE375096-6367-4A46-9B35-1C341654C780}" type="slidenum">
              <a:rPr lang="en-US" smtClean="0"/>
              <a:pPr/>
              <a:t>3</a:t>
            </a:fld>
            <a:endParaRPr lang="en-US" dirty="0"/>
          </a:p>
        </p:txBody>
      </p:sp>
      <p:pic>
        <p:nvPicPr>
          <p:cNvPr id="2" name="Image 1"/>
          <p:cNvPicPr>
            <a:picLocks noChangeAspect="1"/>
          </p:cNvPicPr>
          <p:nvPr/>
        </p:nvPicPr>
        <p:blipFill>
          <a:blip r:embed="rId2"/>
          <a:stretch>
            <a:fillRect/>
          </a:stretch>
        </p:blipFill>
        <p:spPr>
          <a:xfrm>
            <a:off x="2682983" y="1148582"/>
            <a:ext cx="6237776" cy="2623363"/>
          </a:xfrm>
          <a:prstGeom prst="rect">
            <a:avLst/>
          </a:prstGeom>
        </p:spPr>
      </p:pic>
      <p:sp>
        <p:nvSpPr>
          <p:cNvPr id="5" name="Rectangle 4">
            <a:extLst>
              <a:ext uri="{FF2B5EF4-FFF2-40B4-BE49-F238E27FC236}">
                <a16:creationId xmlns:a16="http://schemas.microsoft.com/office/drawing/2014/main" id="{F13E9E36-0581-C762-9DB9-21E6725F1778}"/>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Critères de choix / Classes de feu</a:t>
            </a:r>
          </a:p>
        </p:txBody>
      </p:sp>
    </p:spTree>
    <p:extLst>
      <p:ext uri="{BB962C8B-B14F-4D97-AF65-F5344CB8AC3E}">
        <p14:creationId xmlns:p14="http://schemas.microsoft.com/office/powerpoint/2010/main" val="27863891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sz="2400" dirty="0"/>
          </a:p>
        </p:txBody>
      </p:sp>
      <p:grpSp>
        <p:nvGrpSpPr>
          <p:cNvPr id="12" name="Groupe 11">
            <a:extLst>
              <a:ext uri="{FF2B5EF4-FFF2-40B4-BE49-F238E27FC236}">
                <a16:creationId xmlns:a16="http://schemas.microsoft.com/office/drawing/2014/main" id="{177C7DBD-1D4F-C144-4820-7F37DF076530}"/>
              </a:ext>
            </a:extLst>
          </p:cNvPr>
          <p:cNvGrpSpPr/>
          <p:nvPr/>
        </p:nvGrpSpPr>
        <p:grpSpPr>
          <a:xfrm>
            <a:off x="251520" y="1161203"/>
            <a:ext cx="8556871" cy="3346628"/>
            <a:chOff x="251520" y="1097332"/>
            <a:chExt cx="8556871" cy="3346628"/>
          </a:xfrm>
        </p:grpSpPr>
        <p:sp>
          <p:nvSpPr>
            <p:cNvPr id="20" name="Rectangle 19"/>
            <p:cNvSpPr>
              <a:spLocks noChangeArrowheads="1"/>
            </p:cNvSpPr>
            <p:nvPr/>
          </p:nvSpPr>
          <p:spPr bwMode="auto">
            <a:xfrm rot="16200000">
              <a:off x="270395" y="1078457"/>
              <a:ext cx="3346627" cy="3384377"/>
            </a:xfrm>
            <a:prstGeom prst="rect">
              <a:avLst/>
            </a:prstGeom>
            <a:solidFill>
              <a:srgbClr val="FFFFFF">
                <a:lumMod val="95000"/>
              </a:srgbClr>
            </a:solidFill>
            <a:ln w="9525" algn="ctr">
              <a:noFill/>
              <a:round/>
              <a:headEnd/>
              <a:tailEnd/>
            </a:ln>
          </p:spPr>
          <p:txBody>
            <a:bodyPr/>
            <a:lstStyle/>
            <a:p>
              <a:pPr marL="914400" marR="0" lvl="0" indent="0" defTabSz="914400" eaLnBrk="1" fontAlgn="base" latinLnBrk="0" hangingPunct="1">
                <a:lnSpc>
                  <a:spcPct val="100000"/>
                </a:lnSpc>
                <a:spcBef>
                  <a:spcPct val="30000"/>
                </a:spcBef>
                <a:spcAft>
                  <a:spcPct val="0"/>
                </a:spcAft>
                <a:buClrTx/>
                <a:buSzTx/>
                <a:buFontTx/>
                <a:buNone/>
                <a:tabLst/>
                <a:defRPr/>
              </a:pPr>
              <a:endParaRPr kumimoji="0" lang="fr-FR" sz="1200" b="0" i="0" u="none" strike="noStrike" kern="0" cap="none" spc="0" normalizeH="0" baseline="0" noProof="0" dirty="0">
                <a:ln>
                  <a:noFill/>
                </a:ln>
                <a:solidFill>
                  <a:srgbClr val="000000"/>
                </a:solidFill>
                <a:effectLst/>
                <a:uLnTx/>
                <a:uFillTx/>
                <a:cs typeface="Arial" charset="0"/>
              </a:endParaRPr>
            </a:p>
          </p:txBody>
        </p:sp>
        <p:sp>
          <p:nvSpPr>
            <p:cNvPr id="15" name="Rectangle 13"/>
            <p:cNvSpPr>
              <a:spLocks noChangeArrowheads="1"/>
            </p:cNvSpPr>
            <p:nvPr/>
          </p:nvSpPr>
          <p:spPr bwMode="auto">
            <a:xfrm>
              <a:off x="251520" y="2335902"/>
              <a:ext cx="3024329" cy="584775"/>
            </a:xfrm>
            <a:prstGeom prst="rect">
              <a:avLst/>
            </a:prstGeom>
            <a:noFill/>
            <a:ln w="9525">
              <a:noFill/>
              <a:miter lim="800000"/>
              <a:headEnd/>
              <a:tailEnd/>
            </a:ln>
          </p:spPr>
          <p:txBody>
            <a:bodyPr wrap="square">
              <a:spAutoFit/>
            </a:bodyPr>
            <a:lstStyle/>
            <a:p>
              <a:pPr marL="171450" indent="-171450" fontAlgn="base">
                <a:spcBef>
                  <a:spcPct val="0"/>
                </a:spcBef>
                <a:spcAft>
                  <a:spcPct val="0"/>
                </a:spcAft>
                <a:buFont typeface="Wingdings" panose="05000000000000000000" pitchFamily="2" charset="2"/>
                <a:buChar char="§"/>
              </a:pPr>
              <a:r>
                <a:rPr lang="fr-FR" sz="800" i="1" dirty="0">
                  <a:solidFill>
                    <a:srgbClr val="002060"/>
                  </a:solidFill>
                  <a:cs typeface="Arial" charset="0"/>
                </a:rPr>
                <a:t>1 zone d’extinction</a:t>
              </a:r>
            </a:p>
            <a:p>
              <a:pPr marL="171450" indent="-171450" fontAlgn="base">
                <a:spcBef>
                  <a:spcPct val="0"/>
                </a:spcBef>
                <a:spcAft>
                  <a:spcPct val="0"/>
                </a:spcAft>
                <a:buFont typeface="Wingdings" panose="05000000000000000000" pitchFamily="2" charset="2"/>
                <a:buChar char="§"/>
              </a:pPr>
              <a:r>
                <a:rPr lang="fr-FR" sz="800" i="1" dirty="0">
                  <a:solidFill>
                    <a:srgbClr val="002060"/>
                  </a:solidFill>
                  <a:cs typeface="Arial" charset="0"/>
                </a:rPr>
                <a:t>Implantation locale des réservoirs </a:t>
              </a:r>
            </a:p>
            <a:p>
              <a:pPr fontAlgn="base">
                <a:spcBef>
                  <a:spcPct val="0"/>
                </a:spcBef>
                <a:spcAft>
                  <a:spcPct val="0"/>
                </a:spcAft>
              </a:pPr>
              <a:r>
                <a:rPr lang="fr-FR" sz="800" i="1" dirty="0">
                  <a:solidFill>
                    <a:srgbClr val="002060"/>
                  </a:solidFill>
                  <a:cs typeface="Arial" charset="0"/>
                </a:rPr>
                <a:t>      (sauf CO</a:t>
              </a:r>
              <a:r>
                <a:rPr lang="fr-FR" sz="800" i="1" baseline="-25000" dirty="0">
                  <a:solidFill>
                    <a:srgbClr val="002060"/>
                  </a:solidFill>
                  <a:cs typeface="Arial" charset="0"/>
                </a:rPr>
                <a:t>2</a:t>
              </a:r>
              <a:r>
                <a:rPr lang="fr-FR" sz="800" i="1" dirty="0">
                  <a:solidFill>
                    <a:srgbClr val="002060"/>
                  </a:solidFill>
                  <a:cs typeface="Arial" charset="0"/>
                </a:rPr>
                <a:t> et si concentration finale&gt;LOAEL)</a:t>
              </a:r>
            </a:p>
            <a:p>
              <a:pPr marL="171450" indent="-171450" fontAlgn="base">
                <a:spcBef>
                  <a:spcPct val="0"/>
                </a:spcBef>
                <a:spcAft>
                  <a:spcPct val="0"/>
                </a:spcAft>
                <a:buFont typeface="Wingdings" panose="05000000000000000000" pitchFamily="2" charset="2"/>
                <a:buChar char="§"/>
              </a:pPr>
              <a:r>
                <a:rPr lang="fr-FR" sz="800" i="1" dirty="0">
                  <a:solidFill>
                    <a:srgbClr val="002060"/>
                  </a:solidFill>
                  <a:cs typeface="Arial" charset="0"/>
                </a:rPr>
                <a:t>Les tuyauterie sont pré-usinées </a:t>
              </a:r>
            </a:p>
          </p:txBody>
        </p:sp>
        <p:sp>
          <p:nvSpPr>
            <p:cNvPr id="4" name="Rectangle 3"/>
            <p:cNvSpPr/>
            <p:nvPr/>
          </p:nvSpPr>
          <p:spPr>
            <a:xfrm>
              <a:off x="251520" y="3536019"/>
              <a:ext cx="3384378" cy="907941"/>
            </a:xfrm>
            <a:prstGeom prst="rect">
              <a:avLst/>
            </a:prstGeom>
            <a:ln>
              <a:noFill/>
            </a:ln>
          </p:spPr>
          <p:txBody>
            <a:bodyPr wrap="square">
              <a:spAutoFit/>
            </a:bodyPr>
            <a:lstStyle/>
            <a:p>
              <a:pPr marL="171450" indent="-171450">
                <a:buFont typeface="Wingdings" panose="05000000000000000000" pitchFamily="2" charset="2"/>
                <a:buChar char="§"/>
              </a:pPr>
              <a:r>
                <a:rPr lang="fr-FR" sz="900" dirty="0">
                  <a:solidFill>
                    <a:srgbClr val="000000"/>
                  </a:solidFill>
                  <a:latin typeface="+mj-lt"/>
                </a:rPr>
                <a:t>Les réservoirs sont implantés de façon indépendante avec leurs propres tuyauteries</a:t>
              </a:r>
            </a:p>
            <a:p>
              <a:pPr marL="171450" indent="-171450">
                <a:buFont typeface="Wingdings" panose="05000000000000000000" pitchFamily="2" charset="2"/>
                <a:buChar char="§"/>
              </a:pPr>
              <a:endParaRPr lang="fr-FR" sz="400" dirty="0">
                <a:solidFill>
                  <a:srgbClr val="000000"/>
                </a:solidFill>
                <a:latin typeface="+mj-lt"/>
              </a:endParaRPr>
            </a:p>
            <a:p>
              <a:pPr marL="171450" indent="-171450">
                <a:buFont typeface="Wingdings" panose="05000000000000000000" pitchFamily="2" charset="2"/>
                <a:buChar char="§"/>
              </a:pPr>
              <a:r>
                <a:rPr lang="fr-FR" sz="900" dirty="0">
                  <a:solidFill>
                    <a:srgbClr val="000000"/>
                  </a:solidFill>
                  <a:latin typeface="+mj-lt"/>
                </a:rPr>
                <a:t>Le voyant émission s’allume dès que les vannes sont commandées et jusqu’au réarmement</a:t>
              </a:r>
            </a:p>
            <a:p>
              <a:pPr marL="171450" indent="-171450">
                <a:buFont typeface="Wingdings" panose="05000000000000000000" pitchFamily="2" charset="2"/>
                <a:buChar char="§"/>
              </a:pPr>
              <a:endParaRPr lang="fr-FR" sz="400" dirty="0">
                <a:solidFill>
                  <a:srgbClr val="000000"/>
                </a:solidFill>
                <a:latin typeface="+mj-lt"/>
              </a:endParaRPr>
            </a:p>
            <a:p>
              <a:pPr marL="171450" indent="-171450">
                <a:buFont typeface="Wingdings" panose="05000000000000000000" pitchFamily="2" charset="2"/>
                <a:buChar char="§"/>
              </a:pPr>
              <a:r>
                <a:rPr lang="fr-FR" sz="900" dirty="0">
                  <a:solidFill>
                    <a:srgbClr val="000000"/>
                  </a:solidFill>
                  <a:latin typeface="+mj-lt"/>
                </a:rPr>
                <a:t>L’entrée contrôleur d’émission n’est pas gérée</a:t>
              </a:r>
              <a:endParaRPr lang="fr-FR" sz="900" dirty="0">
                <a:latin typeface="+mj-lt"/>
              </a:endParaRPr>
            </a:p>
          </p:txBody>
        </p:sp>
        <p:grpSp>
          <p:nvGrpSpPr>
            <p:cNvPr id="5" name="Groupe 4"/>
            <p:cNvGrpSpPr/>
            <p:nvPr/>
          </p:nvGrpSpPr>
          <p:grpSpPr>
            <a:xfrm>
              <a:off x="408644" y="1097470"/>
              <a:ext cx="2657327" cy="1241838"/>
              <a:chOff x="198759" y="2139702"/>
              <a:chExt cx="3592513" cy="1678875"/>
            </a:xfrm>
          </p:grpSpPr>
          <p:grpSp>
            <p:nvGrpSpPr>
              <p:cNvPr id="3" name="Groupe 2"/>
              <p:cNvGrpSpPr/>
              <p:nvPr/>
            </p:nvGrpSpPr>
            <p:grpSpPr>
              <a:xfrm>
                <a:off x="198759" y="2139702"/>
                <a:ext cx="3592513" cy="1678875"/>
                <a:chOff x="198759" y="1963336"/>
                <a:chExt cx="3592513" cy="1678875"/>
              </a:xfrm>
            </p:grpSpPr>
            <p:sp>
              <p:nvSpPr>
                <p:cNvPr id="9" name="Rectangle à coins arrondis 8"/>
                <p:cNvSpPr/>
                <p:nvPr/>
              </p:nvSpPr>
              <p:spPr bwMode="auto">
                <a:xfrm>
                  <a:off x="198759" y="1963336"/>
                  <a:ext cx="3592513" cy="1678875"/>
                </a:xfrm>
                <a:prstGeom prst="roundRect">
                  <a:avLst>
                    <a:gd name="adj" fmla="val 7119"/>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sz="1100" b="0" i="0" u="none" strike="noStrike" kern="0" cap="none" spc="0" normalizeH="0" baseline="0" noProof="0" dirty="0">
                    <a:ln>
                      <a:noFill/>
                    </a:ln>
                    <a:solidFill>
                      <a:srgbClr val="000000"/>
                    </a:solidFill>
                    <a:effectLst/>
                    <a:uLnTx/>
                    <a:uFillTx/>
                  </a:endParaRPr>
                </a:p>
              </p:txBody>
            </p:sp>
            <p:pic>
              <p:nvPicPr>
                <p:cNvPr id="10" name="Picture 9"/>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09779" y="2015341"/>
                  <a:ext cx="3068638" cy="1608137"/>
                </a:xfrm>
                <a:prstGeom prst="rect">
                  <a:avLst/>
                </a:prstGeom>
                <a:noFill/>
                <a:ln w="9525">
                  <a:noFill/>
                  <a:miter lim="800000"/>
                  <a:headEnd/>
                  <a:tailEnd/>
                </a:ln>
              </p:spPr>
            </p:pic>
          </p:grpSp>
          <p:sp>
            <p:nvSpPr>
              <p:cNvPr id="26" name="Rectangle 25"/>
              <p:cNvSpPr>
                <a:spLocks noChangeArrowheads="1"/>
              </p:cNvSpPr>
              <p:nvPr/>
            </p:nvSpPr>
            <p:spPr bwMode="auto">
              <a:xfrm rot="16200000">
                <a:off x="3267666" y="3427660"/>
                <a:ext cx="177309" cy="499962"/>
              </a:xfrm>
              <a:prstGeom prst="rect">
                <a:avLst/>
              </a:prstGeom>
              <a:solidFill>
                <a:srgbClr val="FFFFFF">
                  <a:lumMod val="95000"/>
                </a:srgbClr>
              </a:solidFill>
              <a:ln w="9525" algn="ctr">
                <a:noFill/>
                <a:round/>
                <a:headEnd/>
                <a:tailEnd/>
              </a:ln>
            </p:spPr>
            <p:txBody>
              <a:bodyPr/>
              <a:lstStyle/>
              <a:p>
                <a:pPr marL="914400" marR="0" lvl="0" indent="0" defTabSz="914400" eaLnBrk="1" fontAlgn="base" latinLnBrk="0" hangingPunct="1">
                  <a:lnSpc>
                    <a:spcPct val="100000"/>
                  </a:lnSpc>
                  <a:spcBef>
                    <a:spcPct val="30000"/>
                  </a:spcBef>
                  <a:spcAft>
                    <a:spcPct val="0"/>
                  </a:spcAft>
                  <a:buClrTx/>
                  <a:buSzTx/>
                  <a:buFontTx/>
                  <a:buNone/>
                  <a:tabLst/>
                  <a:defRPr/>
                </a:pPr>
                <a:endParaRPr kumimoji="0" lang="fr-FR" sz="1100" b="0" i="0" u="none" strike="noStrike" kern="0" cap="none" spc="0" normalizeH="0" baseline="0" noProof="0" dirty="0">
                  <a:ln>
                    <a:noFill/>
                  </a:ln>
                  <a:solidFill>
                    <a:srgbClr val="000000"/>
                  </a:solidFill>
                  <a:effectLst/>
                  <a:uLnTx/>
                  <a:uFillTx/>
                  <a:cs typeface="Arial" charset="0"/>
                </a:endParaRPr>
              </a:p>
            </p:txBody>
          </p:sp>
        </p:grpSp>
        <p:pic>
          <p:nvPicPr>
            <p:cNvPr id="6" name="Image 5"/>
            <p:cNvPicPr>
              <a:picLocks noChangeAspect="1"/>
            </p:cNvPicPr>
            <p:nvPr/>
          </p:nvPicPr>
          <p:blipFill>
            <a:blip r:embed="rId3"/>
            <a:stretch>
              <a:fillRect/>
            </a:stretch>
          </p:blipFill>
          <p:spPr>
            <a:xfrm>
              <a:off x="3855537" y="1097332"/>
              <a:ext cx="4952854" cy="3346626"/>
            </a:xfrm>
            <a:prstGeom prst="rect">
              <a:avLst/>
            </a:prstGeom>
          </p:spPr>
        </p:pic>
      </p:grpSp>
      <p:sp>
        <p:nvSpPr>
          <p:cNvPr id="8" name="Espace réservé du numéro de diapositive 7">
            <a:extLst>
              <a:ext uri="{FF2B5EF4-FFF2-40B4-BE49-F238E27FC236}">
                <a16:creationId xmlns:a16="http://schemas.microsoft.com/office/drawing/2014/main" id="{A651F336-AA96-8C7F-1EA8-E813A3143580}"/>
              </a:ext>
            </a:extLst>
          </p:cNvPr>
          <p:cNvSpPr>
            <a:spLocks noGrp="1"/>
          </p:cNvSpPr>
          <p:nvPr>
            <p:ph type="sldNum" sz="quarter" idx="4"/>
          </p:nvPr>
        </p:nvSpPr>
        <p:spPr/>
        <p:txBody>
          <a:bodyPr/>
          <a:lstStyle/>
          <a:p>
            <a:fld id="{BE375096-6367-4A46-9B35-1C341654C780}" type="slidenum">
              <a:rPr lang="en-US" smtClean="0"/>
              <a:pPr/>
              <a:t>30</a:t>
            </a:fld>
            <a:endParaRPr lang="en-US" dirty="0"/>
          </a:p>
        </p:txBody>
      </p:sp>
      <p:sp>
        <p:nvSpPr>
          <p:cNvPr id="11" name="Rectangle 10">
            <a:extLst>
              <a:ext uri="{FF2B5EF4-FFF2-40B4-BE49-F238E27FC236}">
                <a16:creationId xmlns:a16="http://schemas.microsoft.com/office/drawing/2014/main" id="{3F4A9505-EB95-770B-E33C-9DC846226ED1}"/>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Installation modulaire </a:t>
            </a:r>
          </a:p>
        </p:txBody>
      </p:sp>
    </p:spTree>
    <p:extLst>
      <p:ext uri="{BB962C8B-B14F-4D97-AF65-F5344CB8AC3E}">
        <p14:creationId xmlns:p14="http://schemas.microsoft.com/office/powerpoint/2010/main" val="2441932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sz="2400" dirty="0"/>
          </a:p>
        </p:txBody>
      </p:sp>
      <p:grpSp>
        <p:nvGrpSpPr>
          <p:cNvPr id="10" name="Groupe 9">
            <a:extLst>
              <a:ext uri="{FF2B5EF4-FFF2-40B4-BE49-F238E27FC236}">
                <a16:creationId xmlns:a16="http://schemas.microsoft.com/office/drawing/2014/main" id="{89D12B65-024C-7BF5-BA5C-21C39FAE96A0}"/>
              </a:ext>
            </a:extLst>
          </p:cNvPr>
          <p:cNvGrpSpPr/>
          <p:nvPr/>
        </p:nvGrpSpPr>
        <p:grpSpPr>
          <a:xfrm>
            <a:off x="251521" y="1161203"/>
            <a:ext cx="8669237" cy="2902299"/>
            <a:chOff x="251521" y="1462967"/>
            <a:chExt cx="8669237" cy="2902299"/>
          </a:xfrm>
        </p:grpSpPr>
        <p:sp>
          <p:nvSpPr>
            <p:cNvPr id="8" name="Rectangle 7">
              <a:extLst>
                <a:ext uri="{FF2B5EF4-FFF2-40B4-BE49-F238E27FC236}">
                  <a16:creationId xmlns:a16="http://schemas.microsoft.com/office/drawing/2014/main" id="{87AFB15C-74D3-BEFB-6156-B068FC4C8C59}"/>
                </a:ext>
              </a:extLst>
            </p:cNvPr>
            <p:cNvSpPr>
              <a:spLocks noChangeArrowheads="1"/>
            </p:cNvSpPr>
            <p:nvPr/>
          </p:nvSpPr>
          <p:spPr bwMode="auto">
            <a:xfrm rot="16200000">
              <a:off x="866114" y="855059"/>
              <a:ext cx="2587239" cy="3816425"/>
            </a:xfrm>
            <a:prstGeom prst="rect">
              <a:avLst/>
            </a:prstGeom>
            <a:solidFill>
              <a:srgbClr val="FFFFFF">
                <a:lumMod val="95000"/>
              </a:srgbClr>
            </a:solidFill>
            <a:ln w="9525" algn="ctr">
              <a:noFill/>
              <a:round/>
              <a:headEnd/>
              <a:tailEnd/>
            </a:ln>
          </p:spPr>
          <p:txBody>
            <a:bodyPr/>
            <a:lstStyle/>
            <a:p>
              <a:pPr marL="914400" marR="0" lvl="0" indent="0" defTabSz="914400" eaLnBrk="1" fontAlgn="base" latinLnBrk="0" hangingPunct="1">
                <a:lnSpc>
                  <a:spcPct val="100000"/>
                </a:lnSpc>
                <a:spcBef>
                  <a:spcPct val="30000"/>
                </a:spcBef>
                <a:spcAft>
                  <a:spcPct val="0"/>
                </a:spcAft>
                <a:buClrTx/>
                <a:buSzTx/>
                <a:buFontTx/>
                <a:buNone/>
                <a:tabLst/>
                <a:defRPr/>
              </a:pPr>
              <a:endParaRPr kumimoji="0" lang="fr-FR" sz="1200" b="0" i="0" u="none" strike="noStrike" kern="0" cap="none" spc="0" normalizeH="0" baseline="0" noProof="0" dirty="0">
                <a:ln>
                  <a:noFill/>
                </a:ln>
                <a:solidFill>
                  <a:srgbClr val="000000"/>
                </a:solidFill>
                <a:effectLst/>
                <a:uLnTx/>
                <a:uFillTx/>
                <a:cs typeface="Arial" charset="0"/>
              </a:endParaRPr>
            </a:p>
          </p:txBody>
        </p:sp>
        <p:sp>
          <p:nvSpPr>
            <p:cNvPr id="7" name="Rectangle 6">
              <a:extLst>
                <a:ext uri="{FF2B5EF4-FFF2-40B4-BE49-F238E27FC236}">
                  <a16:creationId xmlns:a16="http://schemas.microsoft.com/office/drawing/2014/main" id="{F274CA76-AA3D-75D5-E8BA-09EB277E212B}"/>
                </a:ext>
              </a:extLst>
            </p:cNvPr>
            <p:cNvSpPr/>
            <p:nvPr/>
          </p:nvSpPr>
          <p:spPr>
            <a:xfrm>
              <a:off x="4427984" y="1462968"/>
              <a:ext cx="4492774" cy="2902298"/>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Rectangle 13"/>
            <p:cNvSpPr>
              <a:spLocks noChangeArrowheads="1"/>
            </p:cNvSpPr>
            <p:nvPr/>
          </p:nvSpPr>
          <p:spPr bwMode="auto">
            <a:xfrm>
              <a:off x="364557" y="3349005"/>
              <a:ext cx="3590350" cy="707886"/>
            </a:xfrm>
            <a:prstGeom prst="rect">
              <a:avLst/>
            </a:prstGeom>
            <a:noFill/>
            <a:ln w="9525">
              <a:noFill/>
              <a:miter lim="800000"/>
              <a:headEnd/>
              <a:tailEnd/>
            </a:ln>
          </p:spPr>
          <p:txBody>
            <a:bodyPr wrap="square">
              <a:spAutoFit/>
            </a:bodyPr>
            <a:lstStyle/>
            <a:p>
              <a:pPr marL="171450" indent="-171450" fontAlgn="base">
                <a:spcBef>
                  <a:spcPct val="0"/>
                </a:spcBef>
                <a:spcAft>
                  <a:spcPct val="0"/>
                </a:spcAft>
                <a:buFont typeface="Wingdings" panose="05000000000000000000" pitchFamily="2" charset="2"/>
                <a:buChar char="§"/>
              </a:pPr>
              <a:r>
                <a:rPr lang="fr-FR" sz="800" i="1" dirty="0">
                  <a:solidFill>
                    <a:srgbClr val="002060"/>
                  </a:solidFill>
                  <a:cs typeface="Arial" charset="0"/>
                </a:rPr>
                <a:t>1 zone d’extinction</a:t>
              </a:r>
            </a:p>
            <a:p>
              <a:pPr marL="171450" indent="-171450" fontAlgn="base">
                <a:spcBef>
                  <a:spcPct val="0"/>
                </a:spcBef>
                <a:spcAft>
                  <a:spcPct val="0"/>
                </a:spcAft>
                <a:buFont typeface="Wingdings" panose="05000000000000000000" pitchFamily="2" charset="2"/>
                <a:buChar char="§"/>
              </a:pPr>
              <a:r>
                <a:rPr lang="fr-FR" sz="800" i="1" dirty="0">
                  <a:solidFill>
                    <a:srgbClr val="002060"/>
                  </a:solidFill>
                  <a:cs typeface="Arial" charset="0"/>
                </a:rPr>
                <a:t>Réservoirs installés en batterie</a:t>
              </a:r>
            </a:p>
            <a:p>
              <a:pPr marL="171450" lvl="0" indent="-171450" fontAlgn="base">
                <a:spcBef>
                  <a:spcPct val="0"/>
                </a:spcBef>
                <a:spcAft>
                  <a:spcPct val="0"/>
                </a:spcAft>
                <a:buFont typeface="Wingdings" panose="05000000000000000000" pitchFamily="2" charset="2"/>
                <a:buChar char="§"/>
              </a:pPr>
              <a:r>
                <a:rPr lang="fr-FR" sz="800" i="1" dirty="0">
                  <a:solidFill>
                    <a:srgbClr val="002060"/>
                  </a:solidFill>
                  <a:cs typeface="Arial" charset="0"/>
                </a:rPr>
                <a:t>Implantation locale des réservoirs </a:t>
              </a:r>
            </a:p>
            <a:p>
              <a:pPr lvl="0" fontAlgn="base">
                <a:spcBef>
                  <a:spcPct val="0"/>
                </a:spcBef>
                <a:spcAft>
                  <a:spcPct val="0"/>
                </a:spcAft>
              </a:pPr>
              <a:r>
                <a:rPr lang="fr-FR" sz="800" i="1" dirty="0">
                  <a:solidFill>
                    <a:srgbClr val="002060"/>
                  </a:solidFill>
                  <a:cs typeface="Arial" charset="0"/>
                </a:rPr>
                <a:t>     (sauf CO</a:t>
              </a:r>
              <a:r>
                <a:rPr lang="fr-FR" sz="800" i="1" baseline="-25000" dirty="0">
                  <a:solidFill>
                    <a:srgbClr val="002060"/>
                  </a:solidFill>
                  <a:cs typeface="Arial" charset="0"/>
                </a:rPr>
                <a:t>2</a:t>
              </a:r>
              <a:r>
                <a:rPr lang="fr-FR" sz="800" i="1" dirty="0">
                  <a:solidFill>
                    <a:srgbClr val="002060"/>
                  </a:solidFill>
                  <a:cs typeface="Arial" charset="0"/>
                </a:rPr>
                <a:t> et si concentration finale&gt;LOAEL)</a:t>
              </a:r>
            </a:p>
            <a:p>
              <a:pPr marL="171450" indent="-171450" fontAlgn="base">
                <a:spcBef>
                  <a:spcPct val="0"/>
                </a:spcBef>
                <a:spcAft>
                  <a:spcPct val="0"/>
                </a:spcAft>
                <a:buFont typeface="Wingdings" panose="05000000000000000000" pitchFamily="2" charset="2"/>
                <a:buChar char="§"/>
              </a:pPr>
              <a:r>
                <a:rPr lang="fr-FR" sz="800" i="1" dirty="0">
                  <a:solidFill>
                    <a:srgbClr val="002060"/>
                  </a:solidFill>
                  <a:cs typeface="Arial" charset="0"/>
                </a:rPr>
                <a:t>Le 1</a:t>
              </a:r>
              <a:r>
                <a:rPr lang="fr-FR" sz="800" i="1" baseline="30000" dirty="0">
                  <a:solidFill>
                    <a:srgbClr val="002060"/>
                  </a:solidFill>
                  <a:cs typeface="Arial" charset="0"/>
                </a:rPr>
                <a:t>er</a:t>
              </a:r>
              <a:r>
                <a:rPr lang="fr-FR" sz="800" i="1" dirty="0">
                  <a:solidFill>
                    <a:srgbClr val="002060"/>
                  </a:solidFill>
                  <a:cs typeface="Arial" charset="0"/>
                </a:rPr>
                <a:t> réservoir commandé pilote les autres </a:t>
              </a:r>
            </a:p>
          </p:txBody>
        </p:sp>
        <p:sp>
          <p:nvSpPr>
            <p:cNvPr id="4" name="Rectangle 3"/>
            <p:cNvSpPr/>
            <p:nvPr/>
          </p:nvSpPr>
          <p:spPr>
            <a:xfrm>
              <a:off x="4427984" y="1462967"/>
              <a:ext cx="4492774" cy="2092881"/>
            </a:xfrm>
            <a:prstGeom prst="rect">
              <a:avLst/>
            </a:prstGeom>
            <a:ln>
              <a:noFill/>
            </a:ln>
          </p:spPr>
          <p:txBody>
            <a:bodyPr wrap="square">
              <a:spAutoFit/>
            </a:bodyPr>
            <a:lstStyle/>
            <a:p>
              <a:pPr marL="171450" indent="-171450">
                <a:buFont typeface="Wingdings" panose="05000000000000000000" pitchFamily="2" charset="2"/>
                <a:buChar char="§"/>
              </a:pPr>
              <a:r>
                <a:rPr lang="fr-FR" sz="1000" dirty="0">
                  <a:solidFill>
                    <a:srgbClr val="000000"/>
                  </a:solidFill>
                  <a:latin typeface="+mj-lt"/>
                </a:rPr>
                <a:t>Les réservoirs sont implantés en batteries </a:t>
              </a:r>
            </a:p>
            <a:p>
              <a:pPr marL="171450" indent="-171450">
                <a:buFont typeface="Wingdings" panose="05000000000000000000" pitchFamily="2" charset="2"/>
                <a:buChar char="§"/>
              </a:pPr>
              <a:endParaRPr lang="fr-FR" sz="1000" dirty="0">
                <a:solidFill>
                  <a:srgbClr val="000000"/>
                </a:solidFill>
                <a:latin typeface="+mj-lt"/>
              </a:endParaRPr>
            </a:p>
            <a:p>
              <a:pPr marL="171450" indent="-171450">
                <a:buFont typeface="Wingdings" panose="05000000000000000000" pitchFamily="2" charset="2"/>
                <a:buChar char="§"/>
              </a:pPr>
              <a:r>
                <a:rPr lang="fr-FR" sz="1000" dirty="0">
                  <a:solidFill>
                    <a:srgbClr val="000000"/>
                  </a:solidFill>
                  <a:latin typeface="+mj-lt"/>
                </a:rPr>
                <a:t>Les bouteilles pilotes sont commandées par le </a:t>
              </a:r>
              <a:r>
                <a:rPr lang="fr-FR" sz="1000" dirty="0" err="1">
                  <a:solidFill>
                    <a:srgbClr val="000000"/>
                  </a:solidFill>
                  <a:latin typeface="+mj-lt"/>
                </a:rPr>
                <a:t>dect</a:t>
              </a:r>
              <a:r>
                <a:rPr lang="fr-FR" sz="1000" dirty="0">
                  <a:solidFill>
                    <a:srgbClr val="000000"/>
                  </a:solidFill>
                  <a:latin typeface="+mj-lt"/>
                </a:rPr>
                <a:t> </a:t>
              </a:r>
            </a:p>
            <a:p>
              <a:pPr marL="171450" indent="-171450">
                <a:buFont typeface="Wingdings" panose="05000000000000000000" pitchFamily="2" charset="2"/>
                <a:buChar char="§"/>
              </a:pPr>
              <a:endParaRPr lang="fr-FR" sz="1000" dirty="0">
                <a:solidFill>
                  <a:srgbClr val="000000"/>
                </a:solidFill>
                <a:latin typeface="+mj-lt"/>
              </a:endParaRPr>
            </a:p>
            <a:p>
              <a:pPr marL="171450" indent="-171450">
                <a:buFont typeface="Wingdings" panose="05000000000000000000" pitchFamily="2" charset="2"/>
                <a:buChar char="§"/>
              </a:pPr>
              <a:r>
                <a:rPr lang="fr-FR" sz="1000" dirty="0">
                  <a:solidFill>
                    <a:srgbClr val="000000"/>
                  </a:solidFill>
                  <a:latin typeface="+mj-lt"/>
                </a:rPr>
                <a:t>Les bouteilles pilotées sont commandées par le gaz émis lors de l’ouverture des bouteilles pilotes. </a:t>
              </a:r>
            </a:p>
            <a:p>
              <a:pPr marL="171450" indent="-171450">
                <a:buFont typeface="Wingdings" panose="05000000000000000000" pitchFamily="2" charset="2"/>
                <a:buChar char="§"/>
              </a:pPr>
              <a:endParaRPr lang="fr-FR" sz="1000" dirty="0">
                <a:solidFill>
                  <a:srgbClr val="000000"/>
                </a:solidFill>
                <a:latin typeface="+mj-lt"/>
              </a:endParaRPr>
            </a:p>
            <a:p>
              <a:pPr marL="171450" indent="-171450">
                <a:buFont typeface="Wingdings" panose="05000000000000000000" pitchFamily="2" charset="2"/>
                <a:buChar char="§"/>
              </a:pPr>
              <a:r>
                <a:rPr lang="fr-FR" sz="1000" dirty="0">
                  <a:solidFill>
                    <a:srgbClr val="000000"/>
                  </a:solidFill>
                  <a:latin typeface="+mj-lt"/>
                </a:rPr>
                <a:t>Les bouteilles sont raccordées via un flexible sur un collecteur.</a:t>
              </a:r>
            </a:p>
            <a:p>
              <a:pPr marL="171450" indent="-171450">
                <a:buFont typeface="Wingdings" panose="05000000000000000000" pitchFamily="2" charset="2"/>
                <a:buChar char="§"/>
              </a:pPr>
              <a:endParaRPr lang="fr-FR" sz="1000" dirty="0">
                <a:solidFill>
                  <a:srgbClr val="E60000"/>
                </a:solidFill>
                <a:latin typeface="+mj-lt"/>
              </a:endParaRPr>
            </a:p>
            <a:p>
              <a:pPr marL="171450" indent="-171450">
                <a:buFont typeface="Wingdings" panose="05000000000000000000" pitchFamily="2" charset="2"/>
                <a:buChar char="§"/>
              </a:pPr>
              <a:r>
                <a:rPr lang="fr-FR" sz="1000" dirty="0">
                  <a:solidFill>
                    <a:srgbClr val="000000"/>
                  </a:solidFill>
                  <a:latin typeface="+mj-lt"/>
                </a:rPr>
                <a:t>Le voyant émission s’allume quand le contrôleur d’émission détecte le passage du gaz et reste allumé jusqu’au réarmement.</a:t>
              </a:r>
            </a:p>
            <a:p>
              <a:pPr marL="171450" indent="-171450">
                <a:buFont typeface="Wingdings" panose="05000000000000000000" pitchFamily="2" charset="2"/>
                <a:buChar char="§"/>
              </a:pPr>
              <a:endParaRPr lang="fr-FR" sz="1000" dirty="0">
                <a:solidFill>
                  <a:srgbClr val="000000"/>
                </a:solidFill>
                <a:latin typeface="+mj-lt"/>
              </a:endParaRPr>
            </a:p>
            <a:p>
              <a:pPr marL="171450" indent="-171450">
                <a:buFont typeface="Wingdings" panose="05000000000000000000" pitchFamily="2" charset="2"/>
                <a:buChar char="§"/>
              </a:pPr>
              <a:r>
                <a:rPr lang="fr-FR" sz="1000" dirty="0">
                  <a:solidFill>
                    <a:srgbClr val="000000"/>
                  </a:solidFill>
                  <a:latin typeface="+mj-lt"/>
                </a:rPr>
                <a:t>Le </a:t>
              </a:r>
              <a:r>
                <a:rPr lang="fr-FR" sz="1000" dirty="0" err="1">
                  <a:solidFill>
                    <a:srgbClr val="000000"/>
                  </a:solidFill>
                  <a:latin typeface="+mj-lt"/>
                </a:rPr>
                <a:t>dect</a:t>
              </a:r>
              <a:r>
                <a:rPr lang="fr-FR" sz="1000" dirty="0">
                  <a:solidFill>
                    <a:srgbClr val="000000"/>
                  </a:solidFill>
                  <a:latin typeface="+mj-lt"/>
                </a:rPr>
                <a:t>  gère un contrôleur d’émission fournissant un contact NO ou NF</a:t>
              </a:r>
              <a:endParaRPr lang="fr-FR" sz="1000" dirty="0">
                <a:latin typeface="+mj-lt"/>
              </a:endParaRPr>
            </a:p>
          </p:txBody>
        </p:sp>
        <p:pic>
          <p:nvPicPr>
            <p:cNvPr id="5" name="Image 4"/>
            <p:cNvPicPr>
              <a:picLocks noChangeAspect="1"/>
            </p:cNvPicPr>
            <p:nvPr/>
          </p:nvPicPr>
          <p:blipFill>
            <a:blip r:embed="rId2">
              <a:clrChange>
                <a:clrFrom>
                  <a:srgbClr val="FFFFFF"/>
                </a:clrFrom>
                <a:clrTo>
                  <a:srgbClr val="FFFFFF">
                    <a:alpha val="0"/>
                  </a:srgbClr>
                </a:clrTo>
              </a:clrChange>
            </a:blip>
            <a:stretch>
              <a:fillRect/>
            </a:stretch>
          </p:blipFill>
          <p:spPr>
            <a:xfrm>
              <a:off x="364557" y="1516191"/>
              <a:ext cx="3590350" cy="1855548"/>
            </a:xfrm>
            <a:prstGeom prst="rect">
              <a:avLst/>
            </a:prstGeom>
          </p:spPr>
        </p:pic>
      </p:grpSp>
      <p:sp>
        <p:nvSpPr>
          <p:cNvPr id="3" name="Espace réservé du numéro de diapositive 2">
            <a:extLst>
              <a:ext uri="{FF2B5EF4-FFF2-40B4-BE49-F238E27FC236}">
                <a16:creationId xmlns:a16="http://schemas.microsoft.com/office/drawing/2014/main" id="{D3268B44-8F60-2287-8561-5BBDF5C20413}"/>
              </a:ext>
            </a:extLst>
          </p:cNvPr>
          <p:cNvSpPr>
            <a:spLocks noGrp="1"/>
          </p:cNvSpPr>
          <p:nvPr>
            <p:ph type="sldNum" sz="quarter" idx="4"/>
          </p:nvPr>
        </p:nvSpPr>
        <p:spPr/>
        <p:txBody>
          <a:bodyPr/>
          <a:lstStyle/>
          <a:p>
            <a:fld id="{BE375096-6367-4A46-9B35-1C341654C780}" type="slidenum">
              <a:rPr lang="en-US" smtClean="0"/>
              <a:pPr/>
              <a:t>31</a:t>
            </a:fld>
            <a:endParaRPr lang="en-US" dirty="0"/>
          </a:p>
        </p:txBody>
      </p:sp>
      <p:sp>
        <p:nvSpPr>
          <p:cNvPr id="6" name="Rectangle 5">
            <a:extLst>
              <a:ext uri="{FF2B5EF4-FFF2-40B4-BE49-F238E27FC236}">
                <a16:creationId xmlns:a16="http://schemas.microsoft.com/office/drawing/2014/main" id="{7EF3C7BC-8EA5-DA29-C9FC-D318AE87509E}"/>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Installation centralisée </a:t>
            </a:r>
          </a:p>
        </p:txBody>
      </p:sp>
    </p:spTree>
    <p:extLst>
      <p:ext uri="{BB962C8B-B14F-4D97-AF65-F5344CB8AC3E}">
        <p14:creationId xmlns:p14="http://schemas.microsoft.com/office/powerpoint/2010/main" val="33094126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sz="2400" dirty="0"/>
          </a:p>
        </p:txBody>
      </p:sp>
      <p:grpSp>
        <p:nvGrpSpPr>
          <p:cNvPr id="9" name="Groupe 8">
            <a:extLst>
              <a:ext uri="{FF2B5EF4-FFF2-40B4-BE49-F238E27FC236}">
                <a16:creationId xmlns:a16="http://schemas.microsoft.com/office/drawing/2014/main" id="{FC86CED1-DCDB-72D2-2BE5-DEDD8ABA1198}"/>
              </a:ext>
            </a:extLst>
          </p:cNvPr>
          <p:cNvGrpSpPr/>
          <p:nvPr/>
        </p:nvGrpSpPr>
        <p:grpSpPr>
          <a:xfrm>
            <a:off x="251519" y="1161203"/>
            <a:ext cx="8669238" cy="2600609"/>
            <a:chOff x="251519" y="1378677"/>
            <a:chExt cx="8669238" cy="2600609"/>
          </a:xfrm>
        </p:grpSpPr>
        <p:sp>
          <p:nvSpPr>
            <p:cNvPr id="7" name="Rectangle 6">
              <a:extLst>
                <a:ext uri="{FF2B5EF4-FFF2-40B4-BE49-F238E27FC236}">
                  <a16:creationId xmlns:a16="http://schemas.microsoft.com/office/drawing/2014/main" id="{51F3F178-5FE8-8F6A-3EA5-4FA9349421B4}"/>
                </a:ext>
              </a:extLst>
            </p:cNvPr>
            <p:cNvSpPr>
              <a:spLocks noChangeArrowheads="1"/>
            </p:cNvSpPr>
            <p:nvPr/>
          </p:nvSpPr>
          <p:spPr bwMode="auto">
            <a:xfrm rot="16200000">
              <a:off x="1178379" y="458503"/>
              <a:ext cx="2593924" cy="4447642"/>
            </a:xfrm>
            <a:prstGeom prst="rect">
              <a:avLst/>
            </a:prstGeom>
            <a:solidFill>
              <a:srgbClr val="FFFFFF">
                <a:lumMod val="95000"/>
              </a:srgbClr>
            </a:solidFill>
            <a:ln w="9525" algn="ctr">
              <a:noFill/>
              <a:round/>
              <a:headEnd/>
              <a:tailEnd/>
            </a:ln>
          </p:spPr>
          <p:txBody>
            <a:bodyPr/>
            <a:lstStyle/>
            <a:p>
              <a:pPr marL="914400" marR="0" lvl="0" indent="0" defTabSz="914400" eaLnBrk="1" fontAlgn="base" latinLnBrk="0" hangingPunct="1">
                <a:lnSpc>
                  <a:spcPct val="100000"/>
                </a:lnSpc>
                <a:spcBef>
                  <a:spcPct val="30000"/>
                </a:spcBef>
                <a:spcAft>
                  <a:spcPct val="0"/>
                </a:spcAft>
                <a:buClrTx/>
                <a:buSzTx/>
                <a:buFontTx/>
                <a:buNone/>
                <a:tabLst/>
                <a:defRPr/>
              </a:pPr>
              <a:endParaRPr kumimoji="0" lang="fr-FR" sz="1200" b="0" i="0" u="none" strike="noStrike" kern="0" cap="none" spc="0" normalizeH="0" baseline="0" noProof="0" dirty="0">
                <a:ln>
                  <a:noFill/>
                </a:ln>
                <a:solidFill>
                  <a:srgbClr val="000000"/>
                </a:solidFill>
                <a:effectLst/>
                <a:uLnTx/>
                <a:uFillTx/>
                <a:cs typeface="Arial" charset="0"/>
              </a:endParaRPr>
            </a:p>
          </p:txBody>
        </p:sp>
        <p:sp>
          <p:nvSpPr>
            <p:cNvPr id="6" name="Rectangle 5">
              <a:extLst>
                <a:ext uri="{FF2B5EF4-FFF2-40B4-BE49-F238E27FC236}">
                  <a16:creationId xmlns:a16="http://schemas.microsoft.com/office/drawing/2014/main" id="{A9983296-9593-D6DB-102D-EF258A2F6646}"/>
                </a:ext>
              </a:extLst>
            </p:cNvPr>
            <p:cNvSpPr/>
            <p:nvPr/>
          </p:nvSpPr>
          <p:spPr>
            <a:xfrm>
              <a:off x="4942824" y="1378677"/>
              <a:ext cx="3977933" cy="2593924"/>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 name="Groupe 2"/>
            <p:cNvGrpSpPr>
              <a:grpSpLocks noChangeAspect="1"/>
            </p:cNvGrpSpPr>
            <p:nvPr/>
          </p:nvGrpSpPr>
          <p:grpSpPr>
            <a:xfrm>
              <a:off x="539552" y="1525030"/>
              <a:ext cx="3914590" cy="1938992"/>
              <a:chOff x="179512" y="2029301"/>
              <a:chExt cx="5098338" cy="2463009"/>
            </a:xfrm>
          </p:grpSpPr>
          <p:sp>
            <p:nvSpPr>
              <p:cNvPr id="19" name="Rectangle à coins arrondis 18"/>
              <p:cNvSpPr/>
              <p:nvPr/>
            </p:nvSpPr>
            <p:spPr bwMode="auto">
              <a:xfrm>
                <a:off x="198759" y="2029301"/>
                <a:ext cx="5079091" cy="1351362"/>
              </a:xfrm>
              <a:prstGeom prst="roundRect">
                <a:avLst>
                  <a:gd name="adj" fmla="val 7119"/>
                </a:avLst>
              </a:prstGeom>
              <a:solidFill>
                <a:srgbClr val="FFFFFF">
                  <a:lumMod val="9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sz="2400" b="0" i="0" u="none" strike="noStrike" kern="0" cap="none" spc="0" normalizeH="0" baseline="0" noProof="0" dirty="0">
                  <a:ln>
                    <a:noFill/>
                  </a:ln>
                  <a:solidFill>
                    <a:srgbClr val="000000"/>
                  </a:solidFill>
                  <a:effectLst/>
                  <a:uLnTx/>
                  <a:uFillTx/>
                </a:endParaRPr>
              </a:p>
            </p:txBody>
          </p:sp>
          <p:pic>
            <p:nvPicPr>
              <p:cNvPr id="21" name="Picture 7"/>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79512" y="2075453"/>
                <a:ext cx="4578867" cy="1281553"/>
              </a:xfrm>
              <a:prstGeom prst="rect">
                <a:avLst/>
              </a:prstGeom>
              <a:noFill/>
              <a:ln w="9525">
                <a:noFill/>
                <a:miter lim="800000"/>
                <a:headEnd/>
                <a:tailEnd/>
              </a:ln>
            </p:spPr>
          </p:pic>
          <p:grpSp>
            <p:nvGrpSpPr>
              <p:cNvPr id="22" name="Groupe 21"/>
              <p:cNvGrpSpPr/>
              <p:nvPr/>
            </p:nvGrpSpPr>
            <p:grpSpPr>
              <a:xfrm>
                <a:off x="4041463" y="2075454"/>
                <a:ext cx="885187" cy="2416856"/>
                <a:chOff x="5210547" y="1692934"/>
                <a:chExt cx="1060324" cy="2895040"/>
              </a:xfrm>
            </p:grpSpPr>
            <p:pic>
              <p:nvPicPr>
                <p:cNvPr id="29" name="Image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0547" y="3411833"/>
                  <a:ext cx="1060324" cy="1176141"/>
                </a:xfrm>
                <a:prstGeom prst="rect">
                  <a:avLst/>
                </a:prstGeom>
              </p:spPr>
            </p:pic>
            <p:pic>
              <p:nvPicPr>
                <p:cNvPr id="30" name="Picture 3"/>
                <p:cNvPicPr>
                  <a:picLocks noChangeAspect="1" noChangeArrowheads="1"/>
                </p:cNvPicPr>
                <p:nvPr/>
              </p:nvPicPr>
              <p:blipFill>
                <a:blip r:embed="rId4" cstate="print">
                  <a:clrChange>
                    <a:clrFrom>
                      <a:srgbClr val="FDFDFD"/>
                    </a:clrFrom>
                    <a:clrTo>
                      <a:srgbClr val="FDFDFD">
                        <a:alpha val="0"/>
                      </a:srgbClr>
                    </a:clrTo>
                  </a:clrChange>
                </a:blip>
                <a:srcRect/>
                <a:stretch>
                  <a:fillRect/>
                </a:stretch>
              </p:blipFill>
              <p:spPr bwMode="auto">
                <a:xfrm>
                  <a:off x="5261199" y="1692934"/>
                  <a:ext cx="1009426" cy="716922"/>
                </a:xfrm>
                <a:prstGeom prst="rect">
                  <a:avLst/>
                </a:prstGeom>
                <a:noFill/>
                <a:ln w="9525">
                  <a:noFill/>
                  <a:miter lim="800000"/>
                  <a:headEnd/>
                  <a:tailEnd/>
                </a:ln>
              </p:spPr>
            </p:pic>
          </p:grpSp>
          <p:sp>
            <p:nvSpPr>
              <p:cNvPr id="25" name="Ellipse 24"/>
              <p:cNvSpPr/>
              <p:nvPr/>
            </p:nvSpPr>
            <p:spPr>
              <a:xfrm>
                <a:off x="4174587" y="2067694"/>
                <a:ext cx="325405" cy="30701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28" name="Connecteur en angle 27"/>
              <p:cNvCxnSpPr>
                <a:stCxn id="30" idx="3"/>
              </p:cNvCxnSpPr>
              <p:nvPr/>
            </p:nvCxnSpPr>
            <p:spPr>
              <a:xfrm>
                <a:off x="4926444" y="2374707"/>
                <a:ext cx="25875" cy="1602753"/>
              </a:xfrm>
              <a:prstGeom prst="bentConnector3">
                <a:avLst>
                  <a:gd name="adj1" fmla="val 837562"/>
                </a:avLst>
              </a:prstGeom>
              <a:ln w="50800" cmpd="dbl">
                <a:solidFill>
                  <a:srgbClr val="FFC000"/>
                </a:solidFill>
                <a:tailEnd type="none"/>
              </a:ln>
            </p:spPr>
            <p:style>
              <a:lnRef idx="1">
                <a:schemeClr val="accent1"/>
              </a:lnRef>
              <a:fillRef idx="0">
                <a:schemeClr val="accent1"/>
              </a:fillRef>
              <a:effectRef idx="0">
                <a:schemeClr val="accent1"/>
              </a:effectRef>
              <a:fontRef idx="minor">
                <a:schemeClr val="tx1"/>
              </a:fontRef>
            </p:style>
          </p:cxnSp>
          <p:sp>
            <p:nvSpPr>
              <p:cNvPr id="32" name="Ellipse 31"/>
              <p:cNvSpPr/>
              <p:nvPr/>
            </p:nvSpPr>
            <p:spPr>
              <a:xfrm>
                <a:off x="4041462" y="3823954"/>
                <a:ext cx="325405" cy="307011"/>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0" name="Image 9"/>
              <p:cNvPicPr>
                <a:picLocks noChangeAspect="1"/>
              </p:cNvPicPr>
              <p:nvPr/>
            </p:nvPicPr>
            <p:blipFill>
              <a:blip r:embed="rId5"/>
              <a:stretch>
                <a:fillRect/>
              </a:stretch>
            </p:blipFill>
            <p:spPr>
              <a:xfrm>
                <a:off x="2562994" y="3510436"/>
                <a:ext cx="497997" cy="565117"/>
              </a:xfrm>
              <a:prstGeom prst="rect">
                <a:avLst/>
              </a:prstGeom>
            </p:spPr>
          </p:pic>
          <p:sp>
            <p:nvSpPr>
              <p:cNvPr id="38" name="Arrondir un rectangle avec un coin du même côté 37"/>
              <p:cNvSpPr/>
              <p:nvPr/>
            </p:nvSpPr>
            <p:spPr>
              <a:xfrm rot="10800000">
                <a:off x="3349023" y="2925495"/>
                <a:ext cx="396253" cy="307011"/>
              </a:xfrm>
              <a:prstGeom prst="round2SameRect">
                <a:avLst/>
              </a:prstGeom>
              <a:noFill/>
              <a:ln>
                <a:solidFill>
                  <a:schemeClr val="accent4"/>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39" name="Connecteur en angle 38"/>
              <p:cNvCxnSpPr>
                <a:stCxn id="38" idx="0"/>
                <a:endCxn id="10" idx="3"/>
              </p:cNvCxnSpPr>
              <p:nvPr/>
            </p:nvCxnSpPr>
            <p:spPr>
              <a:xfrm rot="10800000" flipV="1">
                <a:off x="3060991" y="3078999"/>
                <a:ext cx="288032" cy="713995"/>
              </a:xfrm>
              <a:prstGeom prst="bentConnector3">
                <a:avLst/>
              </a:prstGeom>
              <a:ln w="9525">
                <a:solidFill>
                  <a:schemeClr val="accent4"/>
                </a:solidFill>
                <a:prstDash val="lgDash"/>
                <a:tailEnd type="triangle"/>
              </a:ln>
            </p:spPr>
            <p:style>
              <a:lnRef idx="1">
                <a:schemeClr val="accent1"/>
              </a:lnRef>
              <a:fillRef idx="0">
                <a:schemeClr val="accent1"/>
              </a:fillRef>
              <a:effectRef idx="0">
                <a:schemeClr val="accent1"/>
              </a:effectRef>
              <a:fontRef idx="minor">
                <a:schemeClr val="tx1"/>
              </a:fontRef>
            </p:style>
          </p:cxnSp>
        </p:grpSp>
        <p:sp>
          <p:nvSpPr>
            <p:cNvPr id="20" name="Rectangle 19"/>
            <p:cNvSpPr/>
            <p:nvPr/>
          </p:nvSpPr>
          <p:spPr>
            <a:xfrm>
              <a:off x="4942645" y="1385500"/>
              <a:ext cx="3977933" cy="1938992"/>
            </a:xfrm>
            <a:prstGeom prst="rect">
              <a:avLst/>
            </a:prstGeom>
            <a:ln>
              <a:noFill/>
            </a:ln>
          </p:spPr>
          <p:txBody>
            <a:bodyPr wrap="square">
              <a:spAutoFit/>
            </a:bodyPr>
            <a:lstStyle/>
            <a:p>
              <a:pPr marL="171450" lvl="0" indent="-171450" fontAlgn="base">
                <a:spcBef>
                  <a:spcPct val="0"/>
                </a:spcBef>
                <a:spcAft>
                  <a:spcPct val="0"/>
                </a:spcAft>
                <a:buFont typeface="Wingdings" panose="05000000000000000000" pitchFamily="2" charset="2"/>
                <a:buChar char="§"/>
                <a:defRPr/>
              </a:pPr>
              <a:r>
                <a:rPr lang="fr-FR" sz="1000" kern="0" dirty="0">
                  <a:cs typeface="Arial" charset="0"/>
                </a:rPr>
                <a:t>De 2 à 20 zones d’extinction</a:t>
              </a:r>
            </a:p>
            <a:p>
              <a:pPr marL="171450" lvl="0" indent="-171450" fontAlgn="base">
                <a:spcBef>
                  <a:spcPct val="0"/>
                </a:spcBef>
                <a:spcAft>
                  <a:spcPct val="0"/>
                </a:spcAft>
                <a:buFont typeface="Wingdings" panose="05000000000000000000" pitchFamily="2" charset="2"/>
                <a:buChar char="§"/>
                <a:defRPr/>
              </a:pPr>
              <a:endParaRPr lang="fr-FR" sz="1000" kern="0" dirty="0">
                <a:cs typeface="Arial" charset="0"/>
              </a:endParaRPr>
            </a:p>
            <a:p>
              <a:pPr marL="171450" lvl="0" indent="-171450" fontAlgn="base">
                <a:spcBef>
                  <a:spcPct val="0"/>
                </a:spcBef>
                <a:spcAft>
                  <a:spcPct val="0"/>
                </a:spcAft>
                <a:buFont typeface="Wingdings" panose="05000000000000000000" pitchFamily="2" charset="2"/>
                <a:buChar char="§"/>
                <a:defRPr/>
              </a:pPr>
              <a:r>
                <a:rPr lang="fr-FR" sz="1000" kern="0" dirty="0">
                  <a:cs typeface="Arial" charset="0"/>
                </a:rPr>
                <a:t>Les vannes directionnelles peuvent être centralisées ou en locales mais toujours en dehors du risque</a:t>
              </a:r>
            </a:p>
            <a:p>
              <a:pPr marL="171450" lvl="0" indent="-171450" fontAlgn="base">
                <a:spcBef>
                  <a:spcPct val="0"/>
                </a:spcBef>
                <a:spcAft>
                  <a:spcPct val="0"/>
                </a:spcAft>
                <a:buFont typeface="Wingdings" panose="05000000000000000000" pitchFamily="2" charset="2"/>
                <a:buChar char="§"/>
                <a:defRPr/>
              </a:pPr>
              <a:endParaRPr lang="fr-FR" sz="1000" kern="0" dirty="0">
                <a:cs typeface="Arial" charset="0"/>
              </a:endParaRPr>
            </a:p>
            <a:p>
              <a:pPr marL="171450" lvl="0" indent="-171450" fontAlgn="base">
                <a:spcBef>
                  <a:spcPct val="0"/>
                </a:spcBef>
                <a:spcAft>
                  <a:spcPct val="0"/>
                </a:spcAft>
                <a:buFont typeface="Wingdings" panose="05000000000000000000" pitchFamily="2" charset="2"/>
                <a:buChar char="§"/>
                <a:defRPr/>
              </a:pPr>
              <a:r>
                <a:rPr lang="fr-FR" sz="1000" kern="0" dirty="0">
                  <a:cs typeface="Arial" charset="0"/>
                </a:rPr>
                <a:t>Un réseau séparé après chaque vanne directionnelle vers la zone concernée</a:t>
              </a:r>
            </a:p>
            <a:p>
              <a:pPr marL="171450" lvl="0" indent="-171450" fontAlgn="base">
                <a:spcBef>
                  <a:spcPct val="0"/>
                </a:spcBef>
                <a:spcAft>
                  <a:spcPct val="0"/>
                </a:spcAft>
                <a:buFont typeface="Wingdings" panose="05000000000000000000" pitchFamily="2" charset="2"/>
                <a:buChar char="§"/>
                <a:defRPr/>
              </a:pPr>
              <a:endParaRPr lang="fr-FR" sz="1000" kern="0" dirty="0">
                <a:cs typeface="Arial" charset="0"/>
              </a:endParaRPr>
            </a:p>
            <a:p>
              <a:pPr marL="171450" lvl="0" indent="-171450" fontAlgn="base">
                <a:spcBef>
                  <a:spcPct val="0"/>
                </a:spcBef>
                <a:spcAft>
                  <a:spcPct val="0"/>
                </a:spcAft>
                <a:buFont typeface="Wingdings" panose="05000000000000000000" pitchFamily="2" charset="2"/>
                <a:buChar char="§"/>
                <a:defRPr/>
              </a:pPr>
              <a:r>
                <a:rPr lang="fr-FR" sz="1000" kern="0" dirty="0">
                  <a:cs typeface="Arial" charset="0"/>
                </a:rPr>
                <a:t>Les commandes et signalisations sont centralisées au PCS</a:t>
              </a:r>
            </a:p>
            <a:p>
              <a:pPr marL="171450" lvl="0" indent="-171450" fontAlgn="base">
                <a:spcBef>
                  <a:spcPct val="0"/>
                </a:spcBef>
                <a:spcAft>
                  <a:spcPct val="0"/>
                </a:spcAft>
                <a:buFont typeface="Wingdings" panose="05000000000000000000" pitchFamily="2" charset="2"/>
                <a:buChar char="§"/>
                <a:defRPr/>
              </a:pPr>
              <a:endParaRPr lang="fr-FR" sz="1000" kern="0" dirty="0">
                <a:cs typeface="Arial" charset="0"/>
              </a:endParaRPr>
            </a:p>
            <a:p>
              <a:pPr marL="171450" lvl="0" indent="-171450" fontAlgn="base">
                <a:spcBef>
                  <a:spcPct val="0"/>
                </a:spcBef>
                <a:spcAft>
                  <a:spcPct val="0"/>
                </a:spcAft>
                <a:buFont typeface="Wingdings" panose="05000000000000000000" pitchFamily="2" charset="2"/>
                <a:buChar char="§"/>
                <a:defRPr/>
              </a:pPr>
              <a:r>
                <a:rPr lang="fr-FR" sz="1000" kern="0" dirty="0">
                  <a:cs typeface="Arial" charset="0"/>
                </a:rPr>
                <a:t>Les signalisations peuvent être dédoublées sur un coffret déporté à chaque zone d’extinction (</a:t>
              </a:r>
              <a:r>
                <a:rPr lang="fr-FR" sz="1000" kern="0" dirty="0" err="1">
                  <a:cs typeface="Arial" charset="0"/>
                </a:rPr>
                <a:t>UTEX.Com</a:t>
              </a:r>
              <a:r>
                <a:rPr lang="fr-FR" sz="1000" kern="0" dirty="0">
                  <a:cs typeface="Arial" charset="0"/>
                </a:rPr>
                <a:t>)</a:t>
              </a:r>
            </a:p>
          </p:txBody>
        </p:sp>
        <p:sp>
          <p:nvSpPr>
            <p:cNvPr id="17" name="Rectangle 13"/>
            <p:cNvSpPr>
              <a:spLocks noChangeArrowheads="1"/>
            </p:cNvSpPr>
            <p:nvPr/>
          </p:nvSpPr>
          <p:spPr bwMode="auto">
            <a:xfrm>
              <a:off x="251519" y="3437296"/>
              <a:ext cx="3381820" cy="461665"/>
            </a:xfrm>
            <a:prstGeom prst="rect">
              <a:avLst/>
            </a:prstGeom>
            <a:noFill/>
            <a:ln w="9525">
              <a:noFill/>
              <a:miter lim="800000"/>
              <a:headEnd/>
              <a:tailEnd/>
            </a:ln>
          </p:spPr>
          <p:txBody>
            <a:bodyPr wrap="square">
              <a:spAutoFit/>
            </a:bodyPr>
            <a:lstStyle/>
            <a:p>
              <a:pPr marL="171450" indent="-171450" fontAlgn="base">
                <a:spcBef>
                  <a:spcPct val="0"/>
                </a:spcBef>
                <a:spcAft>
                  <a:spcPct val="0"/>
                </a:spcAft>
                <a:buFont typeface="Wingdings" panose="05000000000000000000" pitchFamily="2" charset="2"/>
                <a:buChar char="§"/>
              </a:pPr>
              <a:r>
                <a:rPr lang="fr-FR" sz="800" i="1" dirty="0">
                  <a:solidFill>
                    <a:srgbClr val="002060"/>
                  </a:solidFill>
                  <a:cs typeface="Arial" charset="0"/>
                </a:rPr>
                <a:t>Réservoirs dimensionnés pour la zone la plus importante</a:t>
              </a:r>
            </a:p>
            <a:p>
              <a:pPr marL="171450" indent="-171450" fontAlgn="base">
                <a:spcBef>
                  <a:spcPct val="0"/>
                </a:spcBef>
                <a:spcAft>
                  <a:spcPct val="0"/>
                </a:spcAft>
                <a:buFont typeface="Wingdings" panose="05000000000000000000" pitchFamily="2" charset="2"/>
                <a:buChar char="§"/>
              </a:pPr>
              <a:r>
                <a:rPr lang="fr-FR" sz="800" i="1" dirty="0">
                  <a:solidFill>
                    <a:srgbClr val="002060"/>
                  </a:solidFill>
                  <a:cs typeface="Arial" charset="0"/>
                </a:rPr>
                <a:t>Au-delà de 5 zones d’extinction, réservoirs de rechange sur site</a:t>
              </a:r>
            </a:p>
            <a:p>
              <a:pPr marL="171450" indent="-171450" fontAlgn="base">
                <a:spcBef>
                  <a:spcPct val="0"/>
                </a:spcBef>
                <a:spcAft>
                  <a:spcPct val="0"/>
                </a:spcAft>
                <a:buFont typeface="Wingdings" panose="05000000000000000000" pitchFamily="2" charset="2"/>
                <a:buChar char="§"/>
              </a:pPr>
              <a:r>
                <a:rPr lang="fr-FR" sz="800" i="1" dirty="0">
                  <a:solidFill>
                    <a:srgbClr val="002060"/>
                  </a:solidFill>
                  <a:cs typeface="Arial" charset="0"/>
                </a:rPr>
                <a:t>De 2 à 20 zones d’extinction (UTEX.COM)</a:t>
              </a:r>
            </a:p>
          </p:txBody>
        </p:sp>
      </p:grpSp>
      <p:sp>
        <p:nvSpPr>
          <p:cNvPr id="4" name="Espace réservé du numéro de diapositive 3">
            <a:extLst>
              <a:ext uri="{FF2B5EF4-FFF2-40B4-BE49-F238E27FC236}">
                <a16:creationId xmlns:a16="http://schemas.microsoft.com/office/drawing/2014/main" id="{113A7E05-6351-EB1F-D2B0-4918B12380F6}"/>
              </a:ext>
            </a:extLst>
          </p:cNvPr>
          <p:cNvSpPr>
            <a:spLocks noGrp="1"/>
          </p:cNvSpPr>
          <p:nvPr>
            <p:ph type="sldNum" sz="quarter" idx="4"/>
          </p:nvPr>
        </p:nvSpPr>
        <p:spPr/>
        <p:txBody>
          <a:bodyPr/>
          <a:lstStyle/>
          <a:p>
            <a:fld id="{BE375096-6367-4A46-9B35-1C341654C780}" type="slidenum">
              <a:rPr lang="en-US" smtClean="0"/>
              <a:pPr/>
              <a:t>32</a:t>
            </a:fld>
            <a:endParaRPr lang="en-US" dirty="0"/>
          </a:p>
        </p:txBody>
      </p:sp>
      <p:sp>
        <p:nvSpPr>
          <p:cNvPr id="5" name="Rectangle 4">
            <a:extLst>
              <a:ext uri="{FF2B5EF4-FFF2-40B4-BE49-F238E27FC236}">
                <a16:creationId xmlns:a16="http://schemas.microsoft.com/office/drawing/2014/main" id="{F876F3D5-52FE-FAB5-7CD2-49261162FFA4}"/>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Installation directionnelle</a:t>
            </a:r>
          </a:p>
        </p:txBody>
      </p:sp>
    </p:spTree>
    <p:extLst>
      <p:ext uri="{BB962C8B-B14F-4D97-AF65-F5344CB8AC3E}">
        <p14:creationId xmlns:p14="http://schemas.microsoft.com/office/powerpoint/2010/main" val="1786852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192" y="1777492"/>
            <a:ext cx="3390688" cy="228338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p:cNvPicPr>
            <a:picLocks noChangeAspect="1"/>
          </p:cNvPicPr>
          <p:nvPr/>
        </p:nvPicPr>
        <p:blipFill>
          <a:blip r:embed="rId2"/>
          <a:stretch>
            <a:fillRect/>
          </a:stretch>
        </p:blipFill>
        <p:spPr>
          <a:xfrm>
            <a:off x="392380" y="2332681"/>
            <a:ext cx="2808312" cy="770146"/>
          </a:xfrm>
          <a:prstGeom prst="rect">
            <a:avLst/>
          </a:prstGeom>
        </p:spPr>
      </p:pic>
      <p:pic>
        <p:nvPicPr>
          <p:cNvPr id="8" name="Image 7"/>
          <p:cNvPicPr>
            <a:picLocks noChangeAspect="1"/>
          </p:cNvPicPr>
          <p:nvPr/>
        </p:nvPicPr>
        <p:blipFill>
          <a:blip r:embed="rId3"/>
          <a:stretch>
            <a:fillRect/>
          </a:stretch>
        </p:blipFill>
        <p:spPr>
          <a:xfrm>
            <a:off x="392380" y="3209573"/>
            <a:ext cx="2808312" cy="765197"/>
          </a:xfrm>
          <a:prstGeom prst="rect">
            <a:avLst/>
          </a:prstGeom>
        </p:spPr>
      </p:pic>
      <p:sp>
        <p:nvSpPr>
          <p:cNvPr id="12" name="Rectangle 11"/>
          <p:cNvSpPr/>
          <p:nvPr/>
        </p:nvSpPr>
        <p:spPr>
          <a:xfrm>
            <a:off x="123456" y="1168778"/>
            <a:ext cx="5888704" cy="335156"/>
          </a:xfrm>
          <a:prstGeom prst="rect">
            <a:avLst/>
          </a:prstGeom>
          <a:solidFill>
            <a:schemeClr val="bg1">
              <a:lumMod val="95000"/>
            </a:schemeClr>
          </a:solidFill>
        </p:spPr>
        <p:txBody>
          <a:bodyPr wrap="square">
            <a:spAutoFit/>
          </a:bodyPr>
          <a:lstStyle/>
          <a:p>
            <a:pPr>
              <a:lnSpc>
                <a:spcPct val="150000"/>
              </a:lnSpc>
            </a:pPr>
            <a:r>
              <a:rPr lang="fr-FR" sz="1200" b="1" dirty="0">
                <a:solidFill>
                  <a:srgbClr val="1F497D"/>
                </a:solidFill>
              </a:rPr>
              <a:t>Mode a</a:t>
            </a:r>
          </a:p>
        </p:txBody>
      </p:sp>
      <p:sp>
        <p:nvSpPr>
          <p:cNvPr id="16" name="Rectangle à coins arrondis 15"/>
          <p:cNvSpPr/>
          <p:nvPr/>
        </p:nvSpPr>
        <p:spPr bwMode="auto">
          <a:xfrm>
            <a:off x="392380" y="1777491"/>
            <a:ext cx="2808312" cy="411173"/>
          </a:xfrm>
          <a:prstGeom prst="roundRect">
            <a:avLst>
              <a:gd name="adj" fmla="val 7119"/>
            </a:avLst>
          </a:prstGeom>
          <a:no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eaLnBrk="0" fontAlgn="base" latinLnBrk="0" hangingPunct="0">
              <a:lnSpc>
                <a:spcPct val="100000"/>
              </a:lnSpc>
              <a:spcBef>
                <a:spcPct val="0"/>
              </a:spcBef>
              <a:spcAft>
                <a:spcPct val="0"/>
              </a:spcAft>
              <a:buClrTx/>
              <a:buSzTx/>
              <a:buFontTx/>
              <a:buNone/>
              <a:tabLst/>
              <a:defRPr/>
            </a:pPr>
            <a:r>
              <a:rPr lang="fr-FR" sz="1000" b="1" kern="0" dirty="0">
                <a:solidFill>
                  <a:schemeClr val="tx2"/>
                </a:solidFill>
              </a:rPr>
              <a:t>Conforme APSAD R13</a:t>
            </a:r>
            <a:endParaRPr kumimoji="0" lang="fr-FR" sz="1000" b="1" i="0" u="none" strike="noStrike" kern="0" cap="none" spc="0" normalizeH="0" baseline="0" noProof="0" dirty="0">
              <a:ln>
                <a:noFill/>
              </a:ln>
              <a:solidFill>
                <a:schemeClr val="tx2"/>
              </a:solidFill>
              <a:effectLst/>
              <a:uLnTx/>
              <a:uFillTx/>
            </a:endParaRPr>
          </a:p>
        </p:txBody>
      </p:sp>
      <p:sp>
        <p:nvSpPr>
          <p:cNvPr id="13" name="ZoneTexte 12"/>
          <p:cNvSpPr txBox="1"/>
          <p:nvPr/>
        </p:nvSpPr>
        <p:spPr>
          <a:xfrm>
            <a:off x="3998500" y="4243903"/>
            <a:ext cx="4922259" cy="200055"/>
          </a:xfrm>
          <a:prstGeom prst="rect">
            <a:avLst/>
          </a:prstGeom>
          <a:noFill/>
        </p:spPr>
        <p:txBody>
          <a:bodyPr wrap="square" rtlCol="0">
            <a:spAutoFit/>
          </a:bodyPr>
          <a:lstStyle/>
          <a:p>
            <a:pPr algn="ctr"/>
            <a:r>
              <a:rPr lang="fr-FR" sz="700" i="1" dirty="0">
                <a:solidFill>
                  <a:schemeClr val="tx2"/>
                </a:solidFill>
              </a:rPr>
              <a:t>Modes programmables dans les </a:t>
            </a:r>
            <a:r>
              <a:rPr lang="fr-FR" sz="700" i="1" dirty="0" err="1">
                <a:solidFill>
                  <a:schemeClr val="tx2"/>
                </a:solidFill>
              </a:rPr>
              <a:t>dect</a:t>
            </a:r>
            <a:r>
              <a:rPr lang="fr-FR" sz="700" i="1" dirty="0">
                <a:solidFill>
                  <a:schemeClr val="tx2"/>
                </a:solidFill>
              </a:rPr>
              <a:t> UTEX.PACK / UTEX.COM Chubb France</a:t>
            </a:r>
          </a:p>
        </p:txBody>
      </p:sp>
      <p:pic>
        <p:nvPicPr>
          <p:cNvPr id="17" name="Image 16"/>
          <p:cNvPicPr>
            <a:picLocks noChangeAspect="1"/>
          </p:cNvPicPr>
          <p:nvPr/>
        </p:nvPicPr>
        <p:blipFill>
          <a:blip r:embed="rId4">
            <a:clrChange>
              <a:clrFrom>
                <a:srgbClr val="FFFFFF"/>
              </a:clrFrom>
              <a:clrTo>
                <a:srgbClr val="FFFFFF">
                  <a:alpha val="0"/>
                </a:srgbClr>
              </a:clrTo>
            </a:clrChange>
          </a:blip>
          <a:stretch>
            <a:fillRect/>
          </a:stretch>
        </p:blipFill>
        <p:spPr>
          <a:xfrm>
            <a:off x="3998500" y="1812307"/>
            <a:ext cx="4584510" cy="2176558"/>
          </a:xfrm>
          <a:prstGeom prst="rect">
            <a:avLst/>
          </a:prstGeom>
        </p:spPr>
      </p:pic>
      <p:sp>
        <p:nvSpPr>
          <p:cNvPr id="7" name="Titre 6">
            <a:extLst>
              <a:ext uri="{FF2B5EF4-FFF2-40B4-BE49-F238E27FC236}">
                <a16:creationId xmlns:a16="http://schemas.microsoft.com/office/drawing/2014/main" id="{C1EBBD30-2B15-19FB-79B6-1839367E6CDD}"/>
              </a:ext>
            </a:extLst>
          </p:cNvPr>
          <p:cNvSpPr>
            <a:spLocks noGrp="1"/>
          </p:cNvSpPr>
          <p:nvPr>
            <p:ph type="title"/>
          </p:nvPr>
        </p:nvSpPr>
        <p:spPr/>
        <p:txBody>
          <a:bodyPr/>
          <a:lstStyle/>
          <a:p>
            <a:r>
              <a:rPr lang="fr-FR" dirty="0"/>
              <a:t>Le système d’extinction et son dect</a:t>
            </a:r>
          </a:p>
        </p:txBody>
      </p:sp>
      <p:sp>
        <p:nvSpPr>
          <p:cNvPr id="4" name="Espace réservé du numéro de diapositive 3">
            <a:extLst>
              <a:ext uri="{FF2B5EF4-FFF2-40B4-BE49-F238E27FC236}">
                <a16:creationId xmlns:a16="http://schemas.microsoft.com/office/drawing/2014/main" id="{FC6DC6D9-3654-C66C-107E-1827A42AA279}"/>
              </a:ext>
            </a:extLst>
          </p:cNvPr>
          <p:cNvSpPr>
            <a:spLocks noGrp="1"/>
          </p:cNvSpPr>
          <p:nvPr>
            <p:ph type="sldNum" sz="quarter" idx="4"/>
          </p:nvPr>
        </p:nvSpPr>
        <p:spPr/>
        <p:txBody>
          <a:bodyPr/>
          <a:lstStyle/>
          <a:p>
            <a:fld id="{BE375096-6367-4A46-9B35-1C341654C780}" type="slidenum">
              <a:rPr lang="en-US" smtClean="0"/>
              <a:pPr/>
              <a:t>33</a:t>
            </a:fld>
            <a:endParaRPr lang="en-US" dirty="0"/>
          </a:p>
        </p:txBody>
      </p:sp>
      <p:sp>
        <p:nvSpPr>
          <p:cNvPr id="5" name="Rectangle 4">
            <a:extLst>
              <a:ext uri="{FF2B5EF4-FFF2-40B4-BE49-F238E27FC236}">
                <a16:creationId xmlns:a16="http://schemas.microsoft.com/office/drawing/2014/main" id="{E0E77413-820A-26B0-5C01-C084011F164A}"/>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Installation directionnelle – modes de programmation</a:t>
            </a:r>
          </a:p>
        </p:txBody>
      </p:sp>
    </p:spTree>
    <p:extLst>
      <p:ext uri="{BB962C8B-B14F-4D97-AF65-F5344CB8AC3E}">
        <p14:creationId xmlns:p14="http://schemas.microsoft.com/office/powerpoint/2010/main" val="36126682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E250D31-36FB-B37E-7551-FC91B055EA25}"/>
              </a:ext>
            </a:extLst>
          </p:cNvPr>
          <p:cNvSpPr/>
          <p:nvPr/>
        </p:nvSpPr>
        <p:spPr>
          <a:xfrm>
            <a:off x="101192" y="1777492"/>
            <a:ext cx="3390688" cy="228338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6" name="Groupe 5">
            <a:extLst>
              <a:ext uri="{FF2B5EF4-FFF2-40B4-BE49-F238E27FC236}">
                <a16:creationId xmlns:a16="http://schemas.microsoft.com/office/drawing/2014/main" id="{76AA510E-1E2C-A93A-9DB0-C0E5D36C2EB1}"/>
              </a:ext>
            </a:extLst>
          </p:cNvPr>
          <p:cNvGrpSpPr/>
          <p:nvPr/>
        </p:nvGrpSpPr>
        <p:grpSpPr>
          <a:xfrm>
            <a:off x="332016" y="1936637"/>
            <a:ext cx="2871832" cy="1980220"/>
            <a:chOff x="101192" y="2499743"/>
            <a:chExt cx="2450657" cy="1656183"/>
          </a:xfrm>
        </p:grpSpPr>
        <p:pic>
          <p:nvPicPr>
            <p:cNvPr id="9" name="Image 8"/>
            <p:cNvPicPr>
              <a:picLocks noChangeAspect="1"/>
            </p:cNvPicPr>
            <p:nvPr/>
          </p:nvPicPr>
          <p:blipFill>
            <a:blip r:embed="rId2"/>
            <a:stretch>
              <a:fillRect/>
            </a:stretch>
          </p:blipFill>
          <p:spPr>
            <a:xfrm>
              <a:off x="101192" y="3376637"/>
              <a:ext cx="2450657" cy="779289"/>
            </a:xfrm>
            <a:prstGeom prst="rect">
              <a:avLst/>
            </a:prstGeom>
          </p:spPr>
        </p:pic>
        <p:pic>
          <p:nvPicPr>
            <p:cNvPr id="10" name="Image 9"/>
            <p:cNvPicPr>
              <a:picLocks noChangeAspect="1"/>
            </p:cNvPicPr>
            <p:nvPr/>
          </p:nvPicPr>
          <p:blipFill>
            <a:blip r:embed="rId3"/>
            <a:stretch>
              <a:fillRect/>
            </a:stretch>
          </p:blipFill>
          <p:spPr>
            <a:xfrm>
              <a:off x="101192" y="2499743"/>
              <a:ext cx="2440627" cy="770365"/>
            </a:xfrm>
            <a:prstGeom prst="rect">
              <a:avLst/>
            </a:prstGeom>
          </p:spPr>
        </p:pic>
      </p:grpSp>
      <p:pic>
        <p:nvPicPr>
          <p:cNvPr id="17" name="Image 16"/>
          <p:cNvPicPr>
            <a:picLocks noChangeAspect="1"/>
          </p:cNvPicPr>
          <p:nvPr/>
        </p:nvPicPr>
        <p:blipFill>
          <a:blip r:embed="rId4"/>
          <a:stretch>
            <a:fillRect/>
          </a:stretch>
        </p:blipFill>
        <p:spPr>
          <a:xfrm>
            <a:off x="3991110" y="1864184"/>
            <a:ext cx="4820874" cy="1908657"/>
          </a:xfrm>
          <a:prstGeom prst="rect">
            <a:avLst/>
          </a:prstGeom>
        </p:spPr>
      </p:pic>
      <p:sp>
        <p:nvSpPr>
          <p:cNvPr id="2" name="Titre 1">
            <a:extLst>
              <a:ext uri="{FF2B5EF4-FFF2-40B4-BE49-F238E27FC236}">
                <a16:creationId xmlns:a16="http://schemas.microsoft.com/office/drawing/2014/main" id="{8C4C62E4-F1A1-2A0C-A5DC-463B2C5475D6}"/>
              </a:ext>
            </a:extLst>
          </p:cNvPr>
          <p:cNvSpPr>
            <a:spLocks noGrp="1"/>
          </p:cNvSpPr>
          <p:nvPr>
            <p:ph type="title"/>
          </p:nvPr>
        </p:nvSpPr>
        <p:spPr/>
        <p:txBody>
          <a:bodyPr/>
          <a:lstStyle/>
          <a:p>
            <a:r>
              <a:rPr lang="fr-FR" dirty="0"/>
              <a:t>Le système d’extinction et son dect</a:t>
            </a:r>
          </a:p>
        </p:txBody>
      </p:sp>
      <p:sp>
        <p:nvSpPr>
          <p:cNvPr id="3" name="Espace réservé du numéro de diapositive 2">
            <a:extLst>
              <a:ext uri="{FF2B5EF4-FFF2-40B4-BE49-F238E27FC236}">
                <a16:creationId xmlns:a16="http://schemas.microsoft.com/office/drawing/2014/main" id="{515E86E4-1470-9CCF-F7A1-2A1D5105665C}"/>
              </a:ext>
            </a:extLst>
          </p:cNvPr>
          <p:cNvSpPr>
            <a:spLocks noGrp="1"/>
          </p:cNvSpPr>
          <p:nvPr>
            <p:ph type="sldNum" sz="quarter" idx="4"/>
          </p:nvPr>
        </p:nvSpPr>
        <p:spPr/>
        <p:txBody>
          <a:bodyPr/>
          <a:lstStyle/>
          <a:p>
            <a:fld id="{BE375096-6367-4A46-9B35-1C341654C780}" type="slidenum">
              <a:rPr lang="en-US" smtClean="0"/>
              <a:pPr/>
              <a:t>34</a:t>
            </a:fld>
            <a:endParaRPr lang="en-US" dirty="0"/>
          </a:p>
        </p:txBody>
      </p:sp>
      <p:sp>
        <p:nvSpPr>
          <p:cNvPr id="4" name="Rectangle 3">
            <a:extLst>
              <a:ext uri="{FF2B5EF4-FFF2-40B4-BE49-F238E27FC236}">
                <a16:creationId xmlns:a16="http://schemas.microsoft.com/office/drawing/2014/main" id="{43533628-E4D0-D970-67A4-5BAEE692ABA5}"/>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Installation directionnelle – modes de programmation</a:t>
            </a:r>
          </a:p>
        </p:txBody>
      </p:sp>
      <p:sp>
        <p:nvSpPr>
          <p:cNvPr id="5" name="ZoneTexte 4">
            <a:extLst>
              <a:ext uri="{FF2B5EF4-FFF2-40B4-BE49-F238E27FC236}">
                <a16:creationId xmlns:a16="http://schemas.microsoft.com/office/drawing/2014/main" id="{11ACD48A-8642-383F-FE58-45DBC3F7BEE2}"/>
              </a:ext>
            </a:extLst>
          </p:cNvPr>
          <p:cNvSpPr txBox="1"/>
          <p:nvPr/>
        </p:nvSpPr>
        <p:spPr>
          <a:xfrm>
            <a:off x="3998500" y="4243903"/>
            <a:ext cx="4922259" cy="200055"/>
          </a:xfrm>
          <a:prstGeom prst="rect">
            <a:avLst/>
          </a:prstGeom>
          <a:noFill/>
        </p:spPr>
        <p:txBody>
          <a:bodyPr wrap="square" rtlCol="0">
            <a:spAutoFit/>
          </a:bodyPr>
          <a:lstStyle/>
          <a:p>
            <a:pPr algn="ctr"/>
            <a:r>
              <a:rPr lang="fr-FR" sz="700" i="1" dirty="0">
                <a:solidFill>
                  <a:schemeClr val="tx2"/>
                </a:solidFill>
              </a:rPr>
              <a:t>Modes programmables dans les </a:t>
            </a:r>
            <a:r>
              <a:rPr lang="fr-FR" sz="700" i="1" dirty="0" err="1">
                <a:solidFill>
                  <a:schemeClr val="tx2"/>
                </a:solidFill>
              </a:rPr>
              <a:t>dect</a:t>
            </a:r>
            <a:r>
              <a:rPr lang="fr-FR" sz="700" i="1" dirty="0">
                <a:solidFill>
                  <a:schemeClr val="tx2"/>
                </a:solidFill>
              </a:rPr>
              <a:t> UTEX.PACK / UTEX.COM Chubb France</a:t>
            </a:r>
          </a:p>
        </p:txBody>
      </p:sp>
      <p:sp>
        <p:nvSpPr>
          <p:cNvPr id="11" name="Rectangle 10">
            <a:extLst>
              <a:ext uri="{FF2B5EF4-FFF2-40B4-BE49-F238E27FC236}">
                <a16:creationId xmlns:a16="http://schemas.microsoft.com/office/drawing/2014/main" id="{93B0620C-7FC1-D83E-FFBE-FD1F0450F6AA}"/>
              </a:ext>
            </a:extLst>
          </p:cNvPr>
          <p:cNvSpPr/>
          <p:nvPr/>
        </p:nvSpPr>
        <p:spPr>
          <a:xfrm>
            <a:off x="123456" y="1168778"/>
            <a:ext cx="5888704" cy="335156"/>
          </a:xfrm>
          <a:prstGeom prst="rect">
            <a:avLst/>
          </a:prstGeom>
          <a:solidFill>
            <a:schemeClr val="bg1">
              <a:lumMod val="95000"/>
            </a:schemeClr>
          </a:solidFill>
        </p:spPr>
        <p:txBody>
          <a:bodyPr wrap="square">
            <a:spAutoFit/>
          </a:bodyPr>
          <a:lstStyle/>
          <a:p>
            <a:pPr>
              <a:lnSpc>
                <a:spcPct val="150000"/>
              </a:lnSpc>
            </a:pPr>
            <a:r>
              <a:rPr lang="fr-FR" sz="1200" b="1" dirty="0">
                <a:solidFill>
                  <a:srgbClr val="1F497D"/>
                </a:solidFill>
              </a:rPr>
              <a:t>Mode b</a:t>
            </a:r>
          </a:p>
        </p:txBody>
      </p:sp>
    </p:spTree>
    <p:extLst>
      <p:ext uri="{BB962C8B-B14F-4D97-AF65-F5344CB8AC3E}">
        <p14:creationId xmlns:p14="http://schemas.microsoft.com/office/powerpoint/2010/main" val="23062864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C195DE6-D6D3-2E08-23CF-C7CBA977BCA7}"/>
              </a:ext>
            </a:extLst>
          </p:cNvPr>
          <p:cNvSpPr/>
          <p:nvPr/>
        </p:nvSpPr>
        <p:spPr>
          <a:xfrm>
            <a:off x="101192" y="1777492"/>
            <a:ext cx="3390688" cy="228338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p:cNvPicPr>
            <a:picLocks noChangeAspect="1"/>
          </p:cNvPicPr>
          <p:nvPr/>
        </p:nvPicPr>
        <p:blipFill>
          <a:blip r:embed="rId2"/>
          <a:stretch>
            <a:fillRect/>
          </a:stretch>
        </p:blipFill>
        <p:spPr>
          <a:xfrm>
            <a:off x="306084" y="2972264"/>
            <a:ext cx="2878554" cy="915356"/>
          </a:xfrm>
          <a:prstGeom prst="rect">
            <a:avLst/>
          </a:prstGeom>
        </p:spPr>
      </p:pic>
      <p:pic>
        <p:nvPicPr>
          <p:cNvPr id="15" name="Image 14"/>
          <p:cNvPicPr>
            <a:picLocks noChangeAspect="1"/>
          </p:cNvPicPr>
          <p:nvPr/>
        </p:nvPicPr>
        <p:blipFill>
          <a:blip r:embed="rId3"/>
          <a:stretch>
            <a:fillRect/>
          </a:stretch>
        </p:blipFill>
        <p:spPr>
          <a:xfrm>
            <a:off x="306674" y="1887835"/>
            <a:ext cx="2878553" cy="908594"/>
          </a:xfrm>
          <a:prstGeom prst="rect">
            <a:avLst/>
          </a:prstGeom>
        </p:spPr>
      </p:pic>
      <p:pic>
        <p:nvPicPr>
          <p:cNvPr id="17" name="Image 16"/>
          <p:cNvPicPr>
            <a:picLocks noChangeAspect="1"/>
          </p:cNvPicPr>
          <p:nvPr/>
        </p:nvPicPr>
        <p:blipFill>
          <a:blip r:embed="rId4"/>
          <a:stretch>
            <a:fillRect/>
          </a:stretch>
        </p:blipFill>
        <p:spPr>
          <a:xfrm>
            <a:off x="3992780" y="1959926"/>
            <a:ext cx="4845136" cy="2099886"/>
          </a:xfrm>
          <a:prstGeom prst="rect">
            <a:avLst/>
          </a:prstGeom>
        </p:spPr>
      </p:pic>
      <p:sp>
        <p:nvSpPr>
          <p:cNvPr id="2" name="Titre 1">
            <a:extLst>
              <a:ext uri="{FF2B5EF4-FFF2-40B4-BE49-F238E27FC236}">
                <a16:creationId xmlns:a16="http://schemas.microsoft.com/office/drawing/2014/main" id="{6CA2A875-87CB-74D9-504B-2358B37356F3}"/>
              </a:ext>
            </a:extLst>
          </p:cNvPr>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dirty="0"/>
          </a:p>
        </p:txBody>
      </p:sp>
      <p:sp>
        <p:nvSpPr>
          <p:cNvPr id="3" name="Espace réservé du numéro de diapositive 2">
            <a:extLst>
              <a:ext uri="{FF2B5EF4-FFF2-40B4-BE49-F238E27FC236}">
                <a16:creationId xmlns:a16="http://schemas.microsoft.com/office/drawing/2014/main" id="{210E634A-B8A7-6FA5-D714-6365BCB863BA}"/>
              </a:ext>
            </a:extLst>
          </p:cNvPr>
          <p:cNvSpPr>
            <a:spLocks noGrp="1"/>
          </p:cNvSpPr>
          <p:nvPr>
            <p:ph type="sldNum" sz="quarter" idx="4"/>
          </p:nvPr>
        </p:nvSpPr>
        <p:spPr/>
        <p:txBody>
          <a:bodyPr/>
          <a:lstStyle/>
          <a:p>
            <a:fld id="{BE375096-6367-4A46-9B35-1C341654C780}" type="slidenum">
              <a:rPr lang="en-US" smtClean="0"/>
              <a:pPr/>
              <a:t>35</a:t>
            </a:fld>
            <a:endParaRPr lang="en-US" dirty="0"/>
          </a:p>
        </p:txBody>
      </p:sp>
      <p:sp>
        <p:nvSpPr>
          <p:cNvPr id="4" name="Rectangle 3">
            <a:extLst>
              <a:ext uri="{FF2B5EF4-FFF2-40B4-BE49-F238E27FC236}">
                <a16:creationId xmlns:a16="http://schemas.microsoft.com/office/drawing/2014/main" id="{DEAFCDEB-FF4B-A73E-1650-EBD191A86630}"/>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Installation directionnelle – modes de programmation</a:t>
            </a:r>
          </a:p>
        </p:txBody>
      </p:sp>
      <p:sp>
        <p:nvSpPr>
          <p:cNvPr id="5" name="ZoneTexte 4">
            <a:extLst>
              <a:ext uri="{FF2B5EF4-FFF2-40B4-BE49-F238E27FC236}">
                <a16:creationId xmlns:a16="http://schemas.microsoft.com/office/drawing/2014/main" id="{51028FFA-8BB7-70B3-A331-8B48D3F6DCDA}"/>
              </a:ext>
            </a:extLst>
          </p:cNvPr>
          <p:cNvSpPr txBox="1"/>
          <p:nvPr/>
        </p:nvSpPr>
        <p:spPr>
          <a:xfrm>
            <a:off x="3998500" y="4243903"/>
            <a:ext cx="4922259" cy="200055"/>
          </a:xfrm>
          <a:prstGeom prst="rect">
            <a:avLst/>
          </a:prstGeom>
          <a:noFill/>
        </p:spPr>
        <p:txBody>
          <a:bodyPr wrap="square" rtlCol="0">
            <a:spAutoFit/>
          </a:bodyPr>
          <a:lstStyle/>
          <a:p>
            <a:pPr algn="ctr"/>
            <a:r>
              <a:rPr lang="fr-FR" sz="700" i="1" dirty="0">
                <a:solidFill>
                  <a:schemeClr val="tx2"/>
                </a:solidFill>
              </a:rPr>
              <a:t>Modes programmables dans les </a:t>
            </a:r>
            <a:r>
              <a:rPr lang="fr-FR" sz="700" i="1" dirty="0" err="1">
                <a:solidFill>
                  <a:schemeClr val="tx2"/>
                </a:solidFill>
              </a:rPr>
              <a:t>dect</a:t>
            </a:r>
            <a:r>
              <a:rPr lang="fr-FR" sz="700" i="1" dirty="0">
                <a:solidFill>
                  <a:schemeClr val="tx2"/>
                </a:solidFill>
              </a:rPr>
              <a:t> UTEX.PACK / UTEX.COM Chubb France</a:t>
            </a:r>
          </a:p>
        </p:txBody>
      </p:sp>
      <p:sp>
        <p:nvSpPr>
          <p:cNvPr id="8" name="Rectangle 7">
            <a:extLst>
              <a:ext uri="{FF2B5EF4-FFF2-40B4-BE49-F238E27FC236}">
                <a16:creationId xmlns:a16="http://schemas.microsoft.com/office/drawing/2014/main" id="{CB6A86DE-1869-5955-AC0C-B57EA3392640}"/>
              </a:ext>
            </a:extLst>
          </p:cNvPr>
          <p:cNvSpPr/>
          <p:nvPr/>
        </p:nvSpPr>
        <p:spPr>
          <a:xfrm>
            <a:off x="123456" y="1168778"/>
            <a:ext cx="5888704" cy="335156"/>
          </a:xfrm>
          <a:prstGeom prst="rect">
            <a:avLst/>
          </a:prstGeom>
          <a:solidFill>
            <a:schemeClr val="bg1">
              <a:lumMod val="95000"/>
            </a:schemeClr>
          </a:solidFill>
        </p:spPr>
        <p:txBody>
          <a:bodyPr wrap="square">
            <a:spAutoFit/>
          </a:bodyPr>
          <a:lstStyle/>
          <a:p>
            <a:pPr>
              <a:lnSpc>
                <a:spcPct val="150000"/>
              </a:lnSpc>
            </a:pPr>
            <a:r>
              <a:rPr lang="fr-FR" sz="1200" b="1" dirty="0">
                <a:solidFill>
                  <a:srgbClr val="1F497D"/>
                </a:solidFill>
              </a:rPr>
              <a:t>Mode c</a:t>
            </a:r>
          </a:p>
        </p:txBody>
      </p:sp>
    </p:spTree>
    <p:extLst>
      <p:ext uri="{BB962C8B-B14F-4D97-AF65-F5344CB8AC3E}">
        <p14:creationId xmlns:p14="http://schemas.microsoft.com/office/powerpoint/2010/main" val="1025516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559C689-6256-DA61-E28B-EAF44122D838}"/>
              </a:ext>
            </a:extLst>
          </p:cNvPr>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dirty="0"/>
          </a:p>
        </p:txBody>
      </p:sp>
      <p:sp>
        <p:nvSpPr>
          <p:cNvPr id="8" name="Espace réservé du numéro de diapositive 7">
            <a:extLst>
              <a:ext uri="{FF2B5EF4-FFF2-40B4-BE49-F238E27FC236}">
                <a16:creationId xmlns:a16="http://schemas.microsoft.com/office/drawing/2014/main" id="{2E10BFD8-D314-17FF-45F3-6EB640A2FC71}"/>
              </a:ext>
            </a:extLst>
          </p:cNvPr>
          <p:cNvSpPr>
            <a:spLocks noGrp="1"/>
          </p:cNvSpPr>
          <p:nvPr>
            <p:ph type="sldNum" sz="quarter" idx="4"/>
          </p:nvPr>
        </p:nvSpPr>
        <p:spPr/>
        <p:txBody>
          <a:bodyPr/>
          <a:lstStyle/>
          <a:p>
            <a:fld id="{BE375096-6367-4A46-9B35-1C341654C780}" type="slidenum">
              <a:rPr lang="en-US" smtClean="0"/>
              <a:pPr/>
              <a:t>36</a:t>
            </a:fld>
            <a:endParaRPr lang="en-US" dirty="0"/>
          </a:p>
        </p:txBody>
      </p:sp>
      <p:sp>
        <p:nvSpPr>
          <p:cNvPr id="11" name="Rectangle 10">
            <a:extLst>
              <a:ext uri="{FF2B5EF4-FFF2-40B4-BE49-F238E27FC236}">
                <a16:creationId xmlns:a16="http://schemas.microsoft.com/office/drawing/2014/main" id="{886F7450-30DE-4742-8140-12B517DB1EFB}"/>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Les dect</a:t>
            </a:r>
          </a:p>
        </p:txBody>
      </p:sp>
      <p:grpSp>
        <p:nvGrpSpPr>
          <p:cNvPr id="10" name="Groupe 9">
            <a:extLst>
              <a:ext uri="{FF2B5EF4-FFF2-40B4-BE49-F238E27FC236}">
                <a16:creationId xmlns:a16="http://schemas.microsoft.com/office/drawing/2014/main" id="{16DE490E-AB63-45F1-62F7-5A1BC7B894DE}"/>
              </a:ext>
            </a:extLst>
          </p:cNvPr>
          <p:cNvGrpSpPr/>
          <p:nvPr/>
        </p:nvGrpSpPr>
        <p:grpSpPr>
          <a:xfrm>
            <a:off x="118632" y="1161203"/>
            <a:ext cx="8654592" cy="3784679"/>
            <a:chOff x="118632" y="1307351"/>
            <a:chExt cx="8654592" cy="3784679"/>
          </a:xfrm>
        </p:grpSpPr>
        <p:sp>
          <p:nvSpPr>
            <p:cNvPr id="45" name="Rectangle : coins arrondis 44">
              <a:extLst>
                <a:ext uri="{FF2B5EF4-FFF2-40B4-BE49-F238E27FC236}">
                  <a16:creationId xmlns:a16="http://schemas.microsoft.com/office/drawing/2014/main" id="{7EE1C8E3-7AF7-0D43-9C38-CAD58AEC31FF}"/>
                </a:ext>
              </a:extLst>
            </p:cNvPr>
            <p:cNvSpPr/>
            <p:nvPr/>
          </p:nvSpPr>
          <p:spPr>
            <a:xfrm flipH="1">
              <a:off x="3985360" y="3003798"/>
              <a:ext cx="4787858" cy="830567"/>
            </a:xfrm>
            <a:prstGeom prst="roundRect">
              <a:avLst>
                <a:gd name="adj" fmla="val 11072"/>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 coins arrondis 43">
              <a:extLst>
                <a:ext uri="{FF2B5EF4-FFF2-40B4-BE49-F238E27FC236}">
                  <a16:creationId xmlns:a16="http://schemas.microsoft.com/office/drawing/2014/main" id="{9FB9DCD3-725E-F053-414D-BAD9C7FF4E4F}"/>
                </a:ext>
              </a:extLst>
            </p:cNvPr>
            <p:cNvSpPr/>
            <p:nvPr/>
          </p:nvSpPr>
          <p:spPr>
            <a:xfrm flipH="1">
              <a:off x="128221" y="3003798"/>
              <a:ext cx="3296416" cy="830567"/>
            </a:xfrm>
            <a:prstGeom prst="roundRect">
              <a:avLst>
                <a:gd name="adj" fmla="val 11072"/>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Rectangle : coins arrondis 29">
              <a:extLst>
                <a:ext uri="{FF2B5EF4-FFF2-40B4-BE49-F238E27FC236}">
                  <a16:creationId xmlns:a16="http://schemas.microsoft.com/office/drawing/2014/main" id="{E6211943-5AC9-59F3-0FFC-944EDC5CA16C}"/>
                </a:ext>
              </a:extLst>
            </p:cNvPr>
            <p:cNvSpPr/>
            <p:nvPr/>
          </p:nvSpPr>
          <p:spPr>
            <a:xfrm flipH="1">
              <a:off x="118632" y="3994325"/>
              <a:ext cx="3296416" cy="1097705"/>
            </a:xfrm>
            <a:prstGeom prst="roundRect">
              <a:avLst>
                <a:gd name="adj" fmla="val 1107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 coins arrondis 30">
              <a:extLst>
                <a:ext uri="{FF2B5EF4-FFF2-40B4-BE49-F238E27FC236}">
                  <a16:creationId xmlns:a16="http://schemas.microsoft.com/office/drawing/2014/main" id="{E3BE1F6D-5EC3-FD59-37F7-845C5405F6A8}"/>
                </a:ext>
              </a:extLst>
            </p:cNvPr>
            <p:cNvSpPr/>
            <p:nvPr/>
          </p:nvSpPr>
          <p:spPr>
            <a:xfrm>
              <a:off x="3985362" y="3994325"/>
              <a:ext cx="4787859" cy="1097705"/>
            </a:xfrm>
            <a:prstGeom prst="roundRect">
              <a:avLst>
                <a:gd name="adj" fmla="val 982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5"/>
            <p:cNvSpPr>
              <a:spLocks noChangeArrowheads="1"/>
            </p:cNvSpPr>
            <p:nvPr/>
          </p:nvSpPr>
          <p:spPr bwMode="auto">
            <a:xfrm>
              <a:off x="3985360" y="3274414"/>
              <a:ext cx="478786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192088"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marL="363538" lvl="1" indent="-171450" eaLnBrk="1" fontAlgn="base" hangingPunct="1">
                <a:spcBef>
                  <a:spcPct val="0"/>
                </a:spcBef>
                <a:spcAft>
                  <a:spcPct val="0"/>
                </a:spcAft>
                <a:buFont typeface="Wingdings" panose="05000000000000000000" pitchFamily="2" charset="2"/>
                <a:buChar char="§"/>
              </a:pPr>
              <a:r>
                <a:rPr lang="fr-FR" altLang="fr-FR" sz="1000" dirty="0">
                  <a:solidFill>
                    <a:srgbClr val="002060"/>
                  </a:solidFill>
                  <a:latin typeface="Arial" panose="020B0604020202020204" pitchFamily="34" charset="0"/>
                  <a:cs typeface="Arial" panose="020B0604020202020204" pitchFamily="34" charset="0"/>
                </a:rPr>
                <a:t>1 dect  = 10 zones d’extinction</a:t>
              </a:r>
            </a:p>
            <a:p>
              <a:pPr marL="363538" lvl="1" indent="-171450" eaLnBrk="1" fontAlgn="base" hangingPunct="1">
                <a:spcBef>
                  <a:spcPct val="0"/>
                </a:spcBef>
                <a:spcAft>
                  <a:spcPct val="0"/>
                </a:spcAft>
                <a:buFont typeface="Wingdings" panose="05000000000000000000" pitchFamily="2" charset="2"/>
                <a:buChar char="§"/>
              </a:pPr>
              <a:r>
                <a:rPr lang="fr-FR" altLang="fr-FR" sz="1000" dirty="0">
                  <a:solidFill>
                    <a:srgbClr val="002060"/>
                  </a:solidFill>
                  <a:latin typeface="Arial" panose="020B0604020202020204" pitchFamily="34" charset="0"/>
                  <a:cs typeface="Arial" panose="020B0604020202020204" pitchFamily="34" charset="0"/>
                </a:rPr>
                <a:t>2 dect interconnectables</a:t>
              </a:r>
            </a:p>
            <a:p>
              <a:pPr marL="363538" lvl="1" indent="-171450" eaLnBrk="1" fontAlgn="base" hangingPunct="1">
                <a:spcBef>
                  <a:spcPct val="0"/>
                </a:spcBef>
                <a:spcAft>
                  <a:spcPct val="0"/>
                </a:spcAft>
                <a:buFont typeface="Wingdings" panose="05000000000000000000" pitchFamily="2" charset="2"/>
                <a:buChar char="§"/>
              </a:pPr>
              <a:r>
                <a:rPr lang="fr-FR" altLang="fr-FR" sz="1000" dirty="0">
                  <a:solidFill>
                    <a:srgbClr val="002060"/>
                  </a:solidFill>
                  <a:latin typeface="Arial" panose="020B0604020202020204" pitchFamily="34" charset="0"/>
                  <a:cs typeface="Arial" panose="020B0604020202020204" pitchFamily="34" charset="0"/>
                </a:rPr>
                <a:t>3 ou 6 zones de détection par zone d’extinction  </a:t>
              </a:r>
            </a:p>
          </p:txBody>
        </p:sp>
        <p:sp>
          <p:nvSpPr>
            <p:cNvPr id="16" name="ZoneTexte 15"/>
            <p:cNvSpPr txBox="1"/>
            <p:nvPr/>
          </p:nvSpPr>
          <p:spPr>
            <a:xfrm>
              <a:off x="123455" y="1717603"/>
              <a:ext cx="3296416" cy="246221"/>
            </a:xfrm>
            <a:prstGeom prst="rect">
              <a:avLst/>
            </a:prstGeom>
            <a:solidFill>
              <a:schemeClr val="tx2">
                <a:lumMod val="40000"/>
                <a:lumOff val="60000"/>
              </a:schemeClr>
            </a:solidFill>
          </p:spPr>
          <p:txBody>
            <a:bodyPr wrap="square" rtlCol="0">
              <a:spAutoFit/>
            </a:bodyPr>
            <a:lstStyle/>
            <a:p>
              <a:pPr algn="ctr"/>
              <a:r>
                <a:rPr lang="fr-FR" sz="1000" b="1" dirty="0">
                  <a:solidFill>
                    <a:prstClr val="white"/>
                  </a:solidFill>
                </a:rPr>
                <a:t>1 Zone d’extinction</a:t>
              </a:r>
            </a:p>
          </p:txBody>
        </p:sp>
        <p:sp>
          <p:nvSpPr>
            <p:cNvPr id="12" name="Rectangle 13"/>
            <p:cNvSpPr>
              <a:spLocks noChangeArrowheads="1"/>
            </p:cNvSpPr>
            <p:nvPr/>
          </p:nvSpPr>
          <p:spPr bwMode="auto">
            <a:xfrm>
              <a:off x="118632" y="3274414"/>
              <a:ext cx="329641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anose="02020603050405020304" pitchFamily="18" charset="0"/>
                </a:defRPr>
              </a:lvl1pPr>
              <a:lvl2pPr marL="192088" eaLnBrk="0" hangingPunct="0">
                <a:defRPr sz="2400">
                  <a:solidFill>
                    <a:schemeClr val="tx1"/>
                  </a:solidFill>
                  <a:latin typeface="Times New Roman" panose="02020603050405020304" pitchFamily="18" charset="0"/>
                </a:defRPr>
              </a:lvl2pPr>
              <a:lvl3pPr marL="1143000" indent="-228600" eaLnBrk="0" hangingPunct="0">
                <a:defRPr sz="2400">
                  <a:solidFill>
                    <a:schemeClr val="tx1"/>
                  </a:solidFill>
                  <a:latin typeface="Times New Roman" panose="02020603050405020304" pitchFamily="18" charset="0"/>
                </a:defRPr>
              </a:lvl3pPr>
              <a:lvl4pPr marL="1600200" indent="-228600" eaLnBrk="0" hangingPunct="0">
                <a:defRPr sz="2400">
                  <a:solidFill>
                    <a:schemeClr val="tx1"/>
                  </a:solidFill>
                  <a:latin typeface="Times New Roman" panose="02020603050405020304" pitchFamily="18" charset="0"/>
                </a:defRPr>
              </a:lvl4pPr>
              <a:lvl5pPr marL="2057400" indent="-228600" eaLnBrk="0" hangingPunct="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lvl="1" eaLnBrk="1" hangingPunct="1">
                <a:buFont typeface="Wingdings" panose="05000000000000000000" pitchFamily="2" charset="2"/>
                <a:buChar char="§"/>
              </a:pPr>
              <a:r>
                <a:rPr lang="fr-FR" altLang="fr-FR" sz="1000" dirty="0">
                  <a:solidFill>
                    <a:srgbClr val="002060"/>
                  </a:solidFill>
                  <a:latin typeface="Arial" panose="020B0604020202020204" pitchFamily="34" charset="0"/>
                  <a:cs typeface="Arial" panose="020B0604020202020204" pitchFamily="34" charset="0"/>
                </a:rPr>
                <a:t>  3 zones détection  - 1 zone extinction</a:t>
              </a:r>
            </a:p>
            <a:p>
              <a:pPr lvl="1" eaLnBrk="1" hangingPunct="1">
                <a:buFont typeface="Wingdings" panose="05000000000000000000" pitchFamily="2" charset="2"/>
                <a:buChar char="§"/>
              </a:pPr>
              <a:r>
                <a:rPr lang="fr-FR" altLang="fr-FR" sz="1000" dirty="0">
                  <a:solidFill>
                    <a:srgbClr val="002060"/>
                  </a:solidFill>
                  <a:latin typeface="Arial" panose="020B0604020202020204" pitchFamily="34" charset="0"/>
                  <a:cs typeface="Arial" panose="020B0604020202020204" pitchFamily="34" charset="0"/>
                </a:rPr>
                <a:t>  6 zones détection  - 1 zone extinction</a:t>
              </a:r>
            </a:p>
          </p:txBody>
        </p:sp>
        <p:sp>
          <p:nvSpPr>
            <p:cNvPr id="3" name="Rectangle 2"/>
            <p:cNvSpPr/>
            <p:nvPr/>
          </p:nvSpPr>
          <p:spPr>
            <a:xfrm>
              <a:off x="6856567" y="4312136"/>
              <a:ext cx="1916654" cy="553998"/>
            </a:xfrm>
            <a:prstGeom prst="rect">
              <a:avLst/>
            </a:prstGeom>
          </p:spPr>
          <p:txBody>
            <a:bodyPr wrap="square">
              <a:spAutoFit/>
            </a:bodyPr>
            <a:lstStyle/>
            <a:p>
              <a:pPr marL="171450" indent="-171450">
                <a:buFont typeface="Wingdings" panose="05000000000000000000" pitchFamily="2" charset="2"/>
                <a:buChar char="§"/>
              </a:pPr>
              <a:r>
                <a:rPr lang="fr-FR" sz="1000" dirty="0">
                  <a:solidFill>
                    <a:schemeClr val="tx2"/>
                  </a:solidFill>
                  <a:latin typeface="+mj-lt"/>
                </a:rPr>
                <a:t>Centralisation au PCS</a:t>
              </a:r>
            </a:p>
            <a:p>
              <a:pPr marL="171450" indent="-171450">
                <a:buFont typeface="Wingdings" panose="05000000000000000000" pitchFamily="2" charset="2"/>
                <a:buChar char="§"/>
              </a:pPr>
              <a:r>
                <a:rPr lang="fr-FR" sz="1000" dirty="0">
                  <a:solidFill>
                    <a:schemeClr val="tx2"/>
                  </a:solidFill>
                  <a:latin typeface="+mj-lt"/>
                </a:rPr>
                <a:t>Paramétrage via émulateur</a:t>
              </a:r>
            </a:p>
            <a:p>
              <a:pPr marL="171450" indent="-171450">
                <a:buFont typeface="Wingdings" panose="05000000000000000000" pitchFamily="2" charset="2"/>
                <a:buChar char="§"/>
              </a:pPr>
              <a:r>
                <a:rPr lang="fr-FR" sz="1000" dirty="0">
                  <a:solidFill>
                    <a:schemeClr val="tx2"/>
                  </a:solidFill>
                  <a:latin typeface="+mj-lt"/>
                </a:rPr>
                <a:t>Archivage sécurisé</a:t>
              </a:r>
            </a:p>
          </p:txBody>
        </p:sp>
        <p:sp>
          <p:nvSpPr>
            <p:cNvPr id="5" name="Rectangle 4"/>
            <p:cNvSpPr/>
            <p:nvPr/>
          </p:nvSpPr>
          <p:spPr>
            <a:xfrm>
              <a:off x="3985362" y="4312136"/>
              <a:ext cx="2746878" cy="553998"/>
            </a:xfrm>
            <a:prstGeom prst="rect">
              <a:avLst/>
            </a:prstGeom>
          </p:spPr>
          <p:txBody>
            <a:bodyPr wrap="square">
              <a:spAutoFit/>
            </a:bodyPr>
            <a:lstStyle/>
            <a:p>
              <a:pPr marL="171450" lvl="0" indent="-171450" fontAlgn="base">
                <a:spcBef>
                  <a:spcPct val="0"/>
                </a:spcBef>
                <a:spcAft>
                  <a:spcPct val="0"/>
                </a:spcAft>
                <a:buFont typeface="Wingdings" panose="05000000000000000000" pitchFamily="2" charset="2"/>
                <a:buChar char="§"/>
              </a:pPr>
              <a:r>
                <a:rPr lang="fr-FR" altLang="fr-FR" sz="1000" dirty="0">
                  <a:solidFill>
                    <a:schemeClr val="tx2"/>
                  </a:solidFill>
                  <a:latin typeface="+mj-lt"/>
                </a:rPr>
                <a:t>Interconnexion dect : 20 zones d’extinction </a:t>
              </a:r>
            </a:p>
            <a:p>
              <a:pPr marL="171450" indent="-171450" fontAlgn="base">
                <a:spcBef>
                  <a:spcPct val="0"/>
                </a:spcBef>
                <a:spcAft>
                  <a:spcPct val="0"/>
                </a:spcAft>
                <a:buFont typeface="Wingdings" panose="05000000000000000000" pitchFamily="2" charset="2"/>
                <a:buChar char="§"/>
              </a:pPr>
              <a:r>
                <a:rPr lang="fr-FR" altLang="fr-FR" sz="1000" dirty="0">
                  <a:solidFill>
                    <a:schemeClr val="tx2"/>
                  </a:solidFill>
                  <a:latin typeface="+mj-lt"/>
                </a:rPr>
                <a:t>Module d’affichage à chaque unité</a:t>
              </a:r>
            </a:p>
            <a:p>
              <a:pPr marL="171450" indent="-171450" fontAlgn="base">
                <a:spcBef>
                  <a:spcPct val="0"/>
                </a:spcBef>
                <a:spcAft>
                  <a:spcPct val="0"/>
                </a:spcAft>
                <a:buFont typeface="Wingdings" panose="05000000000000000000" pitchFamily="2" charset="2"/>
                <a:buChar char="§"/>
              </a:pPr>
              <a:r>
                <a:rPr lang="fr-FR" altLang="fr-FR" sz="1000" dirty="0">
                  <a:solidFill>
                    <a:schemeClr val="tx2"/>
                  </a:solidFill>
                  <a:latin typeface="+mj-lt"/>
                </a:rPr>
                <a:t>Economies de câblage</a:t>
              </a:r>
            </a:p>
          </p:txBody>
        </p:sp>
        <p:sp>
          <p:nvSpPr>
            <p:cNvPr id="21" name="ZoneTexte 20"/>
            <p:cNvSpPr txBox="1"/>
            <p:nvPr/>
          </p:nvSpPr>
          <p:spPr>
            <a:xfrm>
              <a:off x="3985365" y="1717603"/>
              <a:ext cx="4787859" cy="246221"/>
            </a:xfrm>
            <a:prstGeom prst="rect">
              <a:avLst/>
            </a:prstGeom>
            <a:solidFill>
              <a:schemeClr val="tx2">
                <a:lumMod val="60000"/>
                <a:lumOff val="40000"/>
              </a:schemeClr>
            </a:solidFill>
          </p:spPr>
          <p:txBody>
            <a:bodyPr wrap="square" rtlCol="0">
              <a:spAutoFit/>
            </a:bodyPr>
            <a:lstStyle/>
            <a:p>
              <a:pPr algn="ctr"/>
              <a:r>
                <a:rPr lang="fr-FR" sz="1000" b="1" dirty="0">
                  <a:solidFill>
                    <a:prstClr val="white"/>
                  </a:solidFill>
                </a:rPr>
                <a:t>Plusieurs zones d’extinction </a:t>
              </a:r>
            </a:p>
          </p:txBody>
        </p:sp>
        <p:grpSp>
          <p:nvGrpSpPr>
            <p:cNvPr id="37" name="Groupe 36">
              <a:extLst>
                <a:ext uri="{FF2B5EF4-FFF2-40B4-BE49-F238E27FC236}">
                  <a16:creationId xmlns:a16="http://schemas.microsoft.com/office/drawing/2014/main" id="{3761B336-C989-E98E-BEDA-A13A0BFF1ED0}"/>
                </a:ext>
              </a:extLst>
            </p:cNvPr>
            <p:cNvGrpSpPr/>
            <p:nvPr/>
          </p:nvGrpSpPr>
          <p:grpSpPr>
            <a:xfrm>
              <a:off x="5724128" y="2208921"/>
              <a:ext cx="3049096" cy="682260"/>
              <a:chOff x="5724128" y="1961498"/>
              <a:chExt cx="3049096" cy="682260"/>
            </a:xfrm>
          </p:grpSpPr>
          <p:pic>
            <p:nvPicPr>
              <p:cNvPr id="23" name="Picture 3"/>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5724128" y="1961498"/>
                <a:ext cx="960620" cy="682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3"/>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6420285" y="1961498"/>
                <a:ext cx="960622" cy="68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3"/>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116444" y="1961498"/>
                <a:ext cx="960622" cy="68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3"/>
              <p:cNvPicPr>
                <a:picLocks noChangeAspect="1" noChangeArrowheads="1"/>
              </p:cNvPicPr>
              <p:nvPr/>
            </p:nvPicPr>
            <p:blipFill>
              <a:blip r:embed="rId2">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7812602" y="1961498"/>
                <a:ext cx="960622" cy="682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 name="Groupe 35">
              <a:extLst>
                <a:ext uri="{FF2B5EF4-FFF2-40B4-BE49-F238E27FC236}">
                  <a16:creationId xmlns:a16="http://schemas.microsoft.com/office/drawing/2014/main" id="{1676EA13-1050-3A95-F322-744A4D6B0329}"/>
                </a:ext>
              </a:extLst>
            </p:cNvPr>
            <p:cNvGrpSpPr/>
            <p:nvPr/>
          </p:nvGrpSpPr>
          <p:grpSpPr>
            <a:xfrm>
              <a:off x="1282482" y="2163913"/>
              <a:ext cx="978363" cy="713346"/>
              <a:chOff x="179513" y="1947889"/>
              <a:chExt cx="978363" cy="713346"/>
            </a:xfrm>
          </p:grpSpPr>
          <p:pic>
            <p:nvPicPr>
              <p:cNvPr id="13" name="Picture 24"/>
              <p:cNvPicPr>
                <a:picLocks noChangeAspect="1" noChangeArrowheads="1"/>
              </p:cNvPicPr>
              <p:nvPr/>
            </p:nvPicPr>
            <p:blipFill>
              <a:blip r:embed="rId3">
                <a:extLst>
                  <a:ext uri="{28A0092B-C50C-407E-A947-70E740481C1C}">
                    <a14:useLocalDpi xmlns:a14="http://schemas.microsoft.com/office/drawing/2010/main" val="0"/>
                  </a:ext>
                </a:extLst>
              </a:blip>
              <a:srcRect l="14066" t="6453" r="10764" b="11063"/>
              <a:stretch>
                <a:fillRect/>
              </a:stretch>
            </p:blipFill>
            <p:spPr bwMode="auto">
              <a:xfrm>
                <a:off x="179513" y="1947889"/>
                <a:ext cx="978363" cy="713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237483" y="2355726"/>
                <a:ext cx="851515" cy="230832"/>
              </a:xfrm>
              <a:prstGeom prst="rect">
                <a:avLst/>
              </a:prstGeom>
            </p:spPr>
            <p:txBody>
              <a:bodyPr wrap="none">
                <a:spAutoFit/>
              </a:bodyPr>
              <a:lstStyle/>
              <a:p>
                <a:pPr lvl="0" algn="ctr"/>
                <a:r>
                  <a:rPr lang="fr-FR" sz="900" b="1" dirty="0">
                    <a:solidFill>
                      <a:prstClr val="white"/>
                    </a:solidFill>
                  </a:rPr>
                  <a:t>UTEX.PACK</a:t>
                </a:r>
              </a:p>
            </p:txBody>
          </p:sp>
        </p:grpSp>
        <p:grpSp>
          <p:nvGrpSpPr>
            <p:cNvPr id="2" name="Groupe 1"/>
            <p:cNvGrpSpPr/>
            <p:nvPr/>
          </p:nvGrpSpPr>
          <p:grpSpPr>
            <a:xfrm>
              <a:off x="3985365" y="2159344"/>
              <a:ext cx="1508462" cy="781414"/>
              <a:chOff x="4434080" y="1943320"/>
              <a:chExt cx="1508462" cy="781414"/>
            </a:xfrm>
          </p:grpSpPr>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4080" y="1943320"/>
                <a:ext cx="704467" cy="781414"/>
              </a:xfrm>
              <a:prstGeom prst="rect">
                <a:avLst/>
              </a:prstGeom>
            </p:spPr>
          </p:pic>
          <p:pic>
            <p:nvPicPr>
              <p:cNvPr id="28" name="Imag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8075" y="1943320"/>
                <a:ext cx="704467" cy="781414"/>
              </a:xfrm>
              <a:prstGeom prst="rect">
                <a:avLst/>
              </a:prstGeom>
            </p:spPr>
          </p:pic>
        </p:grpSp>
        <p:sp>
          <p:nvSpPr>
            <p:cNvPr id="22" name="Rectangle 21"/>
            <p:cNvSpPr/>
            <p:nvPr/>
          </p:nvSpPr>
          <p:spPr>
            <a:xfrm>
              <a:off x="3940694" y="2649063"/>
              <a:ext cx="793807" cy="230832"/>
            </a:xfrm>
            <a:prstGeom prst="rect">
              <a:avLst/>
            </a:prstGeom>
          </p:spPr>
          <p:txBody>
            <a:bodyPr wrap="none">
              <a:spAutoFit/>
            </a:bodyPr>
            <a:lstStyle/>
            <a:p>
              <a:pPr lvl="0" algn="ctr"/>
              <a:r>
                <a:rPr lang="fr-FR" sz="900" b="1" dirty="0">
                  <a:solidFill>
                    <a:prstClr val="white"/>
                  </a:solidFill>
                </a:rPr>
                <a:t>UTEX.COM</a:t>
              </a:r>
            </a:p>
          </p:txBody>
        </p:sp>
        <p:sp>
          <p:nvSpPr>
            <p:cNvPr id="29" name="Rectangle 28"/>
            <p:cNvSpPr/>
            <p:nvPr/>
          </p:nvSpPr>
          <p:spPr>
            <a:xfrm>
              <a:off x="4753679" y="2652117"/>
              <a:ext cx="793807" cy="230832"/>
            </a:xfrm>
            <a:prstGeom prst="rect">
              <a:avLst/>
            </a:prstGeom>
          </p:spPr>
          <p:txBody>
            <a:bodyPr wrap="none">
              <a:spAutoFit/>
            </a:bodyPr>
            <a:lstStyle/>
            <a:p>
              <a:pPr lvl="0" algn="ctr"/>
              <a:r>
                <a:rPr lang="fr-FR" sz="900" b="1" dirty="0">
                  <a:solidFill>
                    <a:prstClr val="white"/>
                  </a:solidFill>
                </a:rPr>
                <a:t>UTEX.COM</a:t>
              </a:r>
            </a:p>
          </p:txBody>
        </p:sp>
        <p:sp>
          <p:nvSpPr>
            <p:cNvPr id="15" name="Rectangle 14">
              <a:extLst>
                <a:ext uri="{FF2B5EF4-FFF2-40B4-BE49-F238E27FC236}">
                  <a16:creationId xmlns:a16="http://schemas.microsoft.com/office/drawing/2014/main" id="{89AF73D1-2CB1-E3EC-4275-4ECFD118AEB2}"/>
                </a:ext>
              </a:extLst>
            </p:cNvPr>
            <p:cNvSpPr/>
            <p:nvPr/>
          </p:nvSpPr>
          <p:spPr>
            <a:xfrm>
              <a:off x="123456" y="1311082"/>
              <a:ext cx="3296416" cy="335156"/>
            </a:xfrm>
            <a:prstGeom prst="rect">
              <a:avLst/>
            </a:prstGeom>
            <a:solidFill>
              <a:schemeClr val="bg1">
                <a:lumMod val="95000"/>
              </a:schemeClr>
            </a:solidFill>
          </p:spPr>
          <p:txBody>
            <a:bodyPr wrap="square">
              <a:spAutoFit/>
            </a:bodyPr>
            <a:lstStyle/>
            <a:p>
              <a:pPr algn="ctr">
                <a:lnSpc>
                  <a:spcPct val="150000"/>
                </a:lnSpc>
              </a:pPr>
              <a:r>
                <a:rPr lang="fr-FR" sz="1200" b="1" dirty="0">
                  <a:solidFill>
                    <a:srgbClr val="1F497D"/>
                  </a:solidFill>
                </a:rPr>
                <a:t>Pour système modulaire – centralisé </a:t>
              </a:r>
            </a:p>
          </p:txBody>
        </p:sp>
        <p:sp>
          <p:nvSpPr>
            <p:cNvPr id="17" name="Rectangle 16">
              <a:extLst>
                <a:ext uri="{FF2B5EF4-FFF2-40B4-BE49-F238E27FC236}">
                  <a16:creationId xmlns:a16="http://schemas.microsoft.com/office/drawing/2014/main" id="{EF0347B7-A8BF-94BC-AC5C-1F9AED45CE36}"/>
                </a:ext>
              </a:extLst>
            </p:cNvPr>
            <p:cNvSpPr/>
            <p:nvPr/>
          </p:nvSpPr>
          <p:spPr>
            <a:xfrm>
              <a:off x="3985365" y="1307351"/>
              <a:ext cx="4787858" cy="335156"/>
            </a:xfrm>
            <a:prstGeom prst="rect">
              <a:avLst/>
            </a:prstGeom>
            <a:solidFill>
              <a:schemeClr val="bg1">
                <a:lumMod val="95000"/>
              </a:schemeClr>
            </a:solidFill>
          </p:spPr>
          <p:txBody>
            <a:bodyPr wrap="square">
              <a:spAutoFit/>
            </a:bodyPr>
            <a:lstStyle/>
            <a:p>
              <a:pPr algn="ctr">
                <a:lnSpc>
                  <a:spcPct val="150000"/>
                </a:lnSpc>
              </a:pPr>
              <a:r>
                <a:rPr lang="fr-FR" sz="1200" b="1" dirty="0">
                  <a:solidFill>
                    <a:srgbClr val="1F497D"/>
                  </a:solidFill>
                </a:rPr>
                <a:t>Pour système centralisé – directionnel</a:t>
              </a:r>
            </a:p>
          </p:txBody>
        </p:sp>
        <p:sp>
          <p:nvSpPr>
            <p:cNvPr id="19" name="ZoneTexte 18">
              <a:extLst>
                <a:ext uri="{FF2B5EF4-FFF2-40B4-BE49-F238E27FC236}">
                  <a16:creationId xmlns:a16="http://schemas.microsoft.com/office/drawing/2014/main" id="{C7C487C8-5664-254A-8022-35ABBF341513}"/>
                </a:ext>
              </a:extLst>
            </p:cNvPr>
            <p:cNvSpPr txBox="1"/>
            <p:nvPr/>
          </p:nvSpPr>
          <p:spPr>
            <a:xfrm>
              <a:off x="118633" y="4312136"/>
              <a:ext cx="3296415" cy="707886"/>
            </a:xfrm>
            <a:prstGeom prst="rect">
              <a:avLst/>
            </a:prstGeom>
            <a:noFill/>
          </p:spPr>
          <p:txBody>
            <a:bodyPr wrap="square">
              <a:spAutoFit/>
            </a:bodyPr>
            <a:lstStyle/>
            <a:p>
              <a:pPr marL="171450" indent="-171450" eaLnBrk="1" hangingPunct="1">
                <a:buFont typeface="Wingdings" panose="05000000000000000000" pitchFamily="2" charset="2"/>
                <a:buChar char="§"/>
              </a:pPr>
              <a:r>
                <a:rPr lang="fr-FR" altLang="fr-FR" sz="1000" dirty="0">
                  <a:solidFill>
                    <a:schemeClr val="tx2"/>
                  </a:solidFill>
                  <a:latin typeface="Arial" panose="020B0604020202020204" pitchFamily="34" charset="0"/>
                  <a:cs typeface="Arial" panose="020B0604020202020204" pitchFamily="34" charset="0"/>
                </a:rPr>
                <a:t>Indépendance</a:t>
              </a:r>
            </a:p>
            <a:p>
              <a:pPr>
                <a:buFont typeface="Wingdings" panose="05000000000000000000" pitchFamily="2" charset="2"/>
                <a:buChar char="§"/>
              </a:pPr>
              <a:r>
                <a:rPr lang="fr-FR" altLang="fr-FR" sz="1000" dirty="0">
                  <a:solidFill>
                    <a:schemeClr val="tx2"/>
                  </a:solidFill>
                  <a:latin typeface="Arial" panose="020B0604020202020204" pitchFamily="34" charset="0"/>
                  <a:cs typeface="Arial" panose="020B0604020202020204" pitchFamily="34" charset="0"/>
                </a:rPr>
                <a:t>  Modularité</a:t>
              </a:r>
            </a:p>
            <a:p>
              <a:pPr>
                <a:buFont typeface="Wingdings" panose="05000000000000000000" pitchFamily="2" charset="2"/>
                <a:buChar char="§"/>
              </a:pPr>
              <a:r>
                <a:rPr lang="fr-FR" altLang="fr-FR" sz="1000" dirty="0">
                  <a:solidFill>
                    <a:schemeClr val="tx2"/>
                  </a:solidFill>
                  <a:latin typeface="Arial" panose="020B0604020202020204" pitchFamily="34" charset="0"/>
                  <a:cs typeface="Arial" panose="020B0604020202020204" pitchFamily="34" charset="0"/>
                </a:rPr>
                <a:t>  Paramétrage via émulateur</a:t>
              </a:r>
            </a:p>
            <a:p>
              <a:pPr>
                <a:buFont typeface="Wingdings" panose="05000000000000000000" pitchFamily="2" charset="2"/>
                <a:buChar char="§"/>
              </a:pPr>
              <a:r>
                <a:rPr lang="fr-FR" altLang="fr-FR" sz="1000" dirty="0">
                  <a:solidFill>
                    <a:schemeClr val="tx2"/>
                  </a:solidFill>
                  <a:latin typeface="Arial" panose="020B0604020202020204" pitchFamily="34" charset="0"/>
                  <a:cs typeface="Arial" panose="020B0604020202020204" pitchFamily="34" charset="0"/>
                </a:rPr>
                <a:t>  archivage sécurisé</a:t>
              </a:r>
            </a:p>
          </p:txBody>
        </p:sp>
        <p:sp>
          <p:nvSpPr>
            <p:cNvPr id="33" name="ZoneTexte 32">
              <a:extLst>
                <a:ext uri="{FF2B5EF4-FFF2-40B4-BE49-F238E27FC236}">
                  <a16:creationId xmlns:a16="http://schemas.microsoft.com/office/drawing/2014/main" id="{70F050CF-CC95-8C0A-0E6E-CA032B2FC661}"/>
                </a:ext>
              </a:extLst>
            </p:cNvPr>
            <p:cNvSpPr txBox="1"/>
            <p:nvPr/>
          </p:nvSpPr>
          <p:spPr>
            <a:xfrm>
              <a:off x="3985362" y="3994325"/>
              <a:ext cx="4787859" cy="246221"/>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altLang="fr-FR" sz="1000" b="1" i="0" u="none" strike="noStrike" kern="1200" cap="none" spc="0" normalizeH="0" baseline="0" noProof="0" dirty="0">
                  <a:ln>
                    <a:noFill/>
                  </a:ln>
                  <a:solidFill>
                    <a:srgbClr val="0067B1"/>
                  </a:solidFill>
                  <a:effectLst/>
                  <a:uLnTx/>
                  <a:uFillTx/>
                  <a:latin typeface="Arial" panose="020B0604020202020204" pitchFamily="34" charset="0"/>
                  <a:ea typeface="+mn-ea"/>
                  <a:cs typeface="Arial" panose="020B0604020202020204" pitchFamily="34" charset="0"/>
                </a:rPr>
                <a:t>Points forts </a:t>
              </a:r>
              <a:r>
                <a:rPr kumimoji="0" lang="fr-FR" altLang="fr-FR" sz="1000" b="0" i="0" u="none" strike="noStrike" kern="1200" cap="none" spc="0" normalizeH="0" baseline="0" noProof="0" dirty="0">
                  <a:ln>
                    <a:noFill/>
                  </a:ln>
                  <a:solidFill>
                    <a:srgbClr val="0067B1"/>
                  </a:solidFill>
                  <a:effectLst/>
                  <a:uLnTx/>
                  <a:uFillTx/>
                  <a:latin typeface="Arial" panose="020B0604020202020204" pitchFamily="34" charset="0"/>
                  <a:ea typeface="+mn-ea"/>
                  <a:cs typeface="Arial" panose="020B0604020202020204" pitchFamily="34" charset="0"/>
                </a:rPr>
                <a:t>:</a:t>
              </a:r>
            </a:p>
          </p:txBody>
        </p:sp>
        <p:sp>
          <p:nvSpPr>
            <p:cNvPr id="35" name="ZoneTexte 34">
              <a:extLst>
                <a:ext uri="{FF2B5EF4-FFF2-40B4-BE49-F238E27FC236}">
                  <a16:creationId xmlns:a16="http://schemas.microsoft.com/office/drawing/2014/main" id="{32AF8202-6F76-9DFE-7189-244D9A539D0B}"/>
                </a:ext>
              </a:extLst>
            </p:cNvPr>
            <p:cNvSpPr txBox="1"/>
            <p:nvPr/>
          </p:nvSpPr>
          <p:spPr>
            <a:xfrm>
              <a:off x="118632" y="3994325"/>
              <a:ext cx="3443028" cy="24622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altLang="fr-FR" sz="1000" b="1" i="0" u="none" strike="noStrike" kern="1200" cap="none" spc="0" normalizeH="0" baseline="0" noProof="0" dirty="0">
                  <a:ln>
                    <a:noFill/>
                  </a:ln>
                  <a:solidFill>
                    <a:srgbClr val="0067B1"/>
                  </a:solidFill>
                  <a:effectLst/>
                  <a:uLnTx/>
                  <a:uFillTx/>
                  <a:latin typeface="Arial" panose="020B0604020202020204" pitchFamily="34" charset="0"/>
                  <a:ea typeface="+mn-ea"/>
                  <a:cs typeface="Arial" panose="020B0604020202020204" pitchFamily="34" charset="0"/>
                </a:rPr>
                <a:t>Points forts </a:t>
              </a:r>
              <a:r>
                <a:rPr kumimoji="0" lang="fr-FR" altLang="fr-FR" sz="1000" b="0" i="0" u="none" strike="noStrike" kern="1200" cap="none" spc="0" normalizeH="0" baseline="0" noProof="0" dirty="0">
                  <a:ln>
                    <a:noFill/>
                  </a:ln>
                  <a:solidFill>
                    <a:srgbClr val="0067B1"/>
                  </a:solidFill>
                  <a:effectLst/>
                  <a:uLnTx/>
                  <a:uFillTx/>
                  <a:latin typeface="Arial" panose="020B0604020202020204" pitchFamily="34" charset="0"/>
                  <a:ea typeface="+mn-ea"/>
                  <a:cs typeface="Arial" panose="020B0604020202020204" pitchFamily="34" charset="0"/>
                </a:rPr>
                <a:t>:</a:t>
              </a:r>
            </a:p>
          </p:txBody>
        </p:sp>
        <p:sp>
          <p:nvSpPr>
            <p:cNvPr id="39" name="ZoneTexte 38">
              <a:extLst>
                <a:ext uri="{FF2B5EF4-FFF2-40B4-BE49-F238E27FC236}">
                  <a16:creationId xmlns:a16="http://schemas.microsoft.com/office/drawing/2014/main" id="{8F1BB75F-234A-62CE-5E9E-BF1D904D1257}"/>
                </a:ext>
              </a:extLst>
            </p:cNvPr>
            <p:cNvSpPr txBox="1"/>
            <p:nvPr/>
          </p:nvSpPr>
          <p:spPr>
            <a:xfrm>
              <a:off x="521854" y="3003798"/>
              <a:ext cx="2509151" cy="246221"/>
            </a:xfrm>
            <a:prstGeom prst="rect">
              <a:avLst/>
            </a:prstGeom>
            <a:noFill/>
          </p:spPr>
          <p:txBody>
            <a:bodyPr wrap="square">
              <a:spAutoFit/>
            </a:bodyPr>
            <a:lstStyle/>
            <a:p>
              <a:pPr algn="ctr"/>
              <a:r>
                <a:rPr kumimoji="0" lang="fr-FR" altLang="fr-FR" sz="10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Configurations :</a:t>
              </a:r>
              <a:endParaRPr lang="fr-FR" dirty="0"/>
            </a:p>
          </p:txBody>
        </p:sp>
        <p:sp>
          <p:nvSpPr>
            <p:cNvPr id="43" name="ZoneTexte 42">
              <a:extLst>
                <a:ext uri="{FF2B5EF4-FFF2-40B4-BE49-F238E27FC236}">
                  <a16:creationId xmlns:a16="http://schemas.microsoft.com/office/drawing/2014/main" id="{9A4A44E5-8432-69F2-7486-D8867D050421}"/>
                </a:ext>
              </a:extLst>
            </p:cNvPr>
            <p:cNvSpPr txBox="1"/>
            <p:nvPr/>
          </p:nvSpPr>
          <p:spPr>
            <a:xfrm>
              <a:off x="4573802" y="3003798"/>
              <a:ext cx="3610975" cy="246221"/>
            </a:xfrm>
            <a:prstGeom prst="rect">
              <a:avLst/>
            </a:prstGeom>
            <a:noFill/>
          </p:spPr>
          <p:txBody>
            <a:bodyPr wrap="square">
              <a:spAutoFit/>
            </a:bodyPr>
            <a:lstStyle/>
            <a:p>
              <a:pPr algn="ctr"/>
              <a:r>
                <a:rPr kumimoji="0" lang="fr-FR" altLang="fr-FR" sz="1000" b="1" i="0" u="none" strike="noStrike" kern="1200" cap="none" spc="0" normalizeH="0" baseline="0" noProof="0" dirty="0">
                  <a:ln>
                    <a:noFill/>
                  </a:ln>
                  <a:solidFill>
                    <a:srgbClr val="002060"/>
                  </a:solidFill>
                  <a:effectLst/>
                  <a:uLnTx/>
                  <a:uFillTx/>
                  <a:latin typeface="Arial" panose="020B0604020202020204" pitchFamily="34" charset="0"/>
                  <a:ea typeface="+mn-ea"/>
                  <a:cs typeface="Arial" panose="020B0604020202020204" pitchFamily="34" charset="0"/>
                </a:rPr>
                <a:t>Configurations :</a:t>
              </a:r>
              <a:endParaRPr lang="fr-FR" dirty="0"/>
            </a:p>
          </p:txBody>
        </p:sp>
      </p:grpSp>
    </p:spTree>
    <p:extLst>
      <p:ext uri="{BB962C8B-B14F-4D97-AF65-F5344CB8AC3E}">
        <p14:creationId xmlns:p14="http://schemas.microsoft.com/office/powerpoint/2010/main" val="24756009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 coins arrondis 50">
            <a:extLst>
              <a:ext uri="{FF2B5EF4-FFF2-40B4-BE49-F238E27FC236}">
                <a16:creationId xmlns:a16="http://schemas.microsoft.com/office/drawing/2014/main" id="{BD19D2CD-1F8A-F773-DFDE-B40198FCEEFA}"/>
              </a:ext>
            </a:extLst>
          </p:cNvPr>
          <p:cNvSpPr/>
          <p:nvPr/>
        </p:nvSpPr>
        <p:spPr>
          <a:xfrm>
            <a:off x="147571" y="3003798"/>
            <a:ext cx="2242505" cy="1872208"/>
          </a:xfrm>
          <a:prstGeom prst="roundRect">
            <a:avLst>
              <a:gd name="adj" fmla="val 31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57">
            <a:extLst>
              <a:ext uri="{FF2B5EF4-FFF2-40B4-BE49-F238E27FC236}">
                <a16:creationId xmlns:a16="http://schemas.microsoft.com/office/drawing/2014/main" id="{1D291208-B848-D0A9-327D-D5DCEA3C37B8}"/>
              </a:ext>
            </a:extLst>
          </p:cNvPr>
          <p:cNvSpPr/>
          <p:nvPr/>
        </p:nvSpPr>
        <p:spPr>
          <a:xfrm>
            <a:off x="542412" y="3190435"/>
            <a:ext cx="144016" cy="155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73">
            <a:extLst>
              <a:ext uri="{FF2B5EF4-FFF2-40B4-BE49-F238E27FC236}">
                <a16:creationId xmlns:a16="http://schemas.microsoft.com/office/drawing/2014/main" id="{7A12F0C2-C9FC-0D1D-C655-AD84C2959371}"/>
              </a:ext>
            </a:extLst>
          </p:cNvPr>
          <p:cNvSpPr/>
          <p:nvPr/>
        </p:nvSpPr>
        <p:spPr>
          <a:xfrm>
            <a:off x="713450" y="3184575"/>
            <a:ext cx="144016" cy="155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a:extLst>
              <a:ext uri="{FF2B5EF4-FFF2-40B4-BE49-F238E27FC236}">
                <a16:creationId xmlns:a16="http://schemas.microsoft.com/office/drawing/2014/main" id="{904B5B81-8853-041B-C06D-2E6C251A76BB}"/>
              </a:ext>
            </a:extLst>
          </p:cNvPr>
          <p:cNvSpPr/>
          <p:nvPr/>
        </p:nvSpPr>
        <p:spPr>
          <a:xfrm>
            <a:off x="2843808" y="3389949"/>
            <a:ext cx="144016" cy="155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56">
            <a:extLst>
              <a:ext uri="{FF2B5EF4-FFF2-40B4-BE49-F238E27FC236}">
                <a16:creationId xmlns:a16="http://schemas.microsoft.com/office/drawing/2014/main" id="{BD29CD56-48F7-983B-2366-3FCD974DDACD}"/>
              </a:ext>
            </a:extLst>
          </p:cNvPr>
          <p:cNvSpPr/>
          <p:nvPr/>
        </p:nvSpPr>
        <p:spPr>
          <a:xfrm>
            <a:off x="2953704" y="3003798"/>
            <a:ext cx="144016" cy="155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CAABE5FF-BF79-D987-7252-F6084889AA02}"/>
              </a:ext>
            </a:extLst>
          </p:cNvPr>
          <p:cNvSpPr/>
          <p:nvPr/>
        </p:nvSpPr>
        <p:spPr>
          <a:xfrm>
            <a:off x="1228568" y="1767276"/>
            <a:ext cx="144016" cy="155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65">
            <a:extLst>
              <a:ext uri="{FF2B5EF4-FFF2-40B4-BE49-F238E27FC236}">
                <a16:creationId xmlns:a16="http://schemas.microsoft.com/office/drawing/2014/main" id="{12DE36E6-2786-A38A-9DAB-291B51EA8192}"/>
              </a:ext>
            </a:extLst>
          </p:cNvPr>
          <p:cNvSpPr/>
          <p:nvPr/>
        </p:nvSpPr>
        <p:spPr>
          <a:xfrm>
            <a:off x="2119960" y="2071222"/>
            <a:ext cx="144016" cy="155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66">
            <a:extLst>
              <a:ext uri="{FF2B5EF4-FFF2-40B4-BE49-F238E27FC236}">
                <a16:creationId xmlns:a16="http://schemas.microsoft.com/office/drawing/2014/main" id="{62C121E7-5D10-6089-D4DC-41E92E7B4706}"/>
              </a:ext>
            </a:extLst>
          </p:cNvPr>
          <p:cNvSpPr/>
          <p:nvPr/>
        </p:nvSpPr>
        <p:spPr>
          <a:xfrm>
            <a:off x="1281114" y="2071222"/>
            <a:ext cx="144016" cy="155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0" name="Rectangle 69">
            <a:extLst>
              <a:ext uri="{FF2B5EF4-FFF2-40B4-BE49-F238E27FC236}">
                <a16:creationId xmlns:a16="http://schemas.microsoft.com/office/drawing/2014/main" id="{54BE5D1D-5A54-CC63-ED6F-B822A4D52FFB}"/>
              </a:ext>
            </a:extLst>
          </p:cNvPr>
          <p:cNvSpPr/>
          <p:nvPr/>
        </p:nvSpPr>
        <p:spPr>
          <a:xfrm>
            <a:off x="2195736" y="1767276"/>
            <a:ext cx="144016" cy="1559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 coins arrondis 4">
            <a:extLst>
              <a:ext uri="{FF2B5EF4-FFF2-40B4-BE49-F238E27FC236}">
                <a16:creationId xmlns:a16="http://schemas.microsoft.com/office/drawing/2014/main" id="{F3B1A234-81AA-2B2E-DFC2-90B67CC74291}"/>
              </a:ext>
            </a:extLst>
          </p:cNvPr>
          <p:cNvSpPr/>
          <p:nvPr/>
        </p:nvSpPr>
        <p:spPr>
          <a:xfrm>
            <a:off x="2977568" y="1453180"/>
            <a:ext cx="5943190" cy="974554"/>
          </a:xfrm>
          <a:prstGeom prst="roundRect">
            <a:avLst>
              <a:gd name="adj" fmla="val 3152"/>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a:bodyPr>
          <a:lstStyle/>
          <a:p>
            <a:pPr lvl="0">
              <a:spcBef>
                <a:spcPts val="0"/>
              </a:spcBef>
            </a:pPr>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sz="2400" dirty="0">
              <a:solidFill>
                <a:prstClr val="white"/>
              </a:solidFill>
              <a:ea typeface="+mn-ea"/>
              <a:cs typeface="+mn-cs"/>
            </a:endParaRPr>
          </a:p>
        </p:txBody>
      </p:sp>
      <p:sp>
        <p:nvSpPr>
          <p:cNvPr id="14" name="ZoneTexte 13"/>
          <p:cNvSpPr txBox="1"/>
          <p:nvPr/>
        </p:nvSpPr>
        <p:spPr>
          <a:xfrm>
            <a:off x="2987824" y="1161203"/>
            <a:ext cx="6007508" cy="230832"/>
          </a:xfrm>
          <a:prstGeom prst="rect">
            <a:avLst/>
          </a:prstGeom>
          <a:solidFill>
            <a:schemeClr val="tx2">
              <a:lumMod val="40000"/>
              <a:lumOff val="60000"/>
            </a:schemeClr>
          </a:solidFill>
        </p:spPr>
        <p:txBody>
          <a:bodyPr wrap="square" rtlCol="0">
            <a:spAutoFit/>
          </a:bodyPr>
          <a:lstStyle/>
          <a:p>
            <a:pPr lvl="0" algn="ctr"/>
            <a:r>
              <a:rPr lang="fr-FR" sz="900" b="1" dirty="0">
                <a:solidFill>
                  <a:srgbClr val="002060"/>
                </a:solidFill>
              </a:rPr>
              <a:t>Avantages de la centralisation des dect et de la distribution </a:t>
            </a:r>
            <a:endParaRPr lang="fr-FR" sz="900" dirty="0">
              <a:solidFill>
                <a:srgbClr val="002060"/>
              </a:solidFill>
            </a:endParaRPr>
          </a:p>
        </p:txBody>
      </p:sp>
      <p:sp>
        <p:nvSpPr>
          <p:cNvPr id="15" name="Rectangle 14"/>
          <p:cNvSpPr/>
          <p:nvPr/>
        </p:nvSpPr>
        <p:spPr>
          <a:xfrm>
            <a:off x="4572000" y="1707655"/>
            <a:ext cx="4351324" cy="1603628"/>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p:cNvSpPr/>
          <p:nvPr/>
        </p:nvSpPr>
        <p:spPr>
          <a:xfrm>
            <a:off x="2977568" y="1453180"/>
            <a:ext cx="5943190" cy="969496"/>
          </a:xfrm>
          <a:prstGeom prst="rect">
            <a:avLst/>
          </a:prstGeom>
          <a:noFill/>
        </p:spPr>
        <p:txBody>
          <a:bodyPr wrap="square">
            <a:spAutoFit/>
          </a:bodyPr>
          <a:lstStyle/>
          <a:p>
            <a:pPr marL="171450" indent="-171450">
              <a:buFont typeface="Wingdings" panose="05000000000000000000" pitchFamily="2" charset="2"/>
              <a:buChar char="§"/>
            </a:pPr>
            <a:r>
              <a:rPr lang="fr-FR" sz="900" dirty="0">
                <a:solidFill>
                  <a:srgbClr val="002060"/>
                </a:solidFill>
              </a:rPr>
              <a:t>l‘interface d’exploitation est dans un poste occupé en permanence, l'électronique de commande est à proximité de la salle protégée.</a:t>
            </a:r>
          </a:p>
          <a:p>
            <a:endParaRPr lang="fr-FR" sz="600" dirty="0">
              <a:solidFill>
                <a:srgbClr val="002060"/>
              </a:solidFill>
            </a:endParaRPr>
          </a:p>
          <a:p>
            <a:pPr marL="171450" indent="-171450">
              <a:buFont typeface="Wingdings" panose="05000000000000000000" pitchFamily="2" charset="2"/>
              <a:buChar char="§"/>
            </a:pPr>
            <a:r>
              <a:rPr lang="fr-FR" sz="900" dirty="0">
                <a:solidFill>
                  <a:srgbClr val="002060"/>
                </a:solidFill>
              </a:rPr>
              <a:t>Le nombre et les longueurs de câbles installées sont considérablement réduits.</a:t>
            </a:r>
          </a:p>
          <a:p>
            <a:pPr marL="171450" indent="-171450">
              <a:buFont typeface="Wingdings" panose="05000000000000000000" pitchFamily="2" charset="2"/>
              <a:buChar char="§"/>
            </a:pPr>
            <a:endParaRPr lang="fr-FR" sz="600" dirty="0">
              <a:solidFill>
                <a:srgbClr val="002060"/>
              </a:solidFill>
            </a:endParaRPr>
          </a:p>
          <a:p>
            <a:pPr marL="171450" indent="-171450">
              <a:buFont typeface="Wingdings" panose="05000000000000000000" pitchFamily="2" charset="2"/>
              <a:buChar char="§"/>
            </a:pPr>
            <a:r>
              <a:rPr lang="fr-FR" sz="900" dirty="0">
                <a:solidFill>
                  <a:srgbClr val="002060"/>
                </a:solidFill>
              </a:rPr>
              <a:t>Le coffret distribué peut comporter un module d’affichage de la zone qu’il relaie. Il ne comporte aucune commande.</a:t>
            </a:r>
          </a:p>
        </p:txBody>
      </p:sp>
      <p:sp>
        <p:nvSpPr>
          <p:cNvPr id="3" name="Espace réservé du numéro de diapositive 2">
            <a:extLst>
              <a:ext uri="{FF2B5EF4-FFF2-40B4-BE49-F238E27FC236}">
                <a16:creationId xmlns:a16="http://schemas.microsoft.com/office/drawing/2014/main" id="{642EFE7C-FE76-CA2F-2B13-1705B7CDE11A}"/>
              </a:ext>
            </a:extLst>
          </p:cNvPr>
          <p:cNvSpPr>
            <a:spLocks noGrp="1"/>
          </p:cNvSpPr>
          <p:nvPr>
            <p:ph type="sldNum" sz="quarter" idx="4"/>
          </p:nvPr>
        </p:nvSpPr>
        <p:spPr/>
        <p:txBody>
          <a:bodyPr/>
          <a:lstStyle/>
          <a:p>
            <a:fld id="{BE375096-6367-4A46-9B35-1C341654C780}" type="slidenum">
              <a:rPr lang="en-US" smtClean="0"/>
              <a:pPr/>
              <a:t>37</a:t>
            </a:fld>
            <a:endParaRPr lang="en-US" dirty="0"/>
          </a:p>
        </p:txBody>
      </p:sp>
      <p:sp>
        <p:nvSpPr>
          <p:cNvPr id="4" name="Rectangle 3">
            <a:extLst>
              <a:ext uri="{FF2B5EF4-FFF2-40B4-BE49-F238E27FC236}">
                <a16:creationId xmlns:a16="http://schemas.microsoft.com/office/drawing/2014/main" id="{2A9993E3-6E29-E2F8-0DCC-236926529293}"/>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Les dect pour systèmes centralisés, directionnels</a:t>
            </a:r>
          </a:p>
        </p:txBody>
      </p:sp>
      <p:pic>
        <p:nvPicPr>
          <p:cNvPr id="13" name="Image 12">
            <a:extLst>
              <a:ext uri="{FF2B5EF4-FFF2-40B4-BE49-F238E27FC236}">
                <a16:creationId xmlns:a16="http://schemas.microsoft.com/office/drawing/2014/main" id="{6E107E33-22C1-A61E-D792-76FCB490C8EF}"/>
              </a:ext>
            </a:extLst>
          </p:cNvPr>
          <p:cNvPicPr>
            <a:picLocks noChangeAspect="1"/>
          </p:cNvPicPr>
          <p:nvPr/>
        </p:nvPicPr>
        <p:blipFill>
          <a:blip r:embed="rId2"/>
          <a:stretch>
            <a:fillRect/>
          </a:stretch>
        </p:blipFill>
        <p:spPr>
          <a:xfrm>
            <a:off x="2977568" y="2739380"/>
            <a:ext cx="2242504" cy="2136626"/>
          </a:xfrm>
          <a:prstGeom prst="rect">
            <a:avLst/>
          </a:prstGeom>
          <a:effectLst>
            <a:outerShdw blurRad="63500" sx="102000" sy="102000" algn="ctr" rotWithShape="0">
              <a:prstClr val="black">
                <a:alpha val="40000"/>
              </a:prstClr>
            </a:outerShdw>
          </a:effectLst>
        </p:spPr>
      </p:pic>
      <p:pic>
        <p:nvPicPr>
          <p:cNvPr id="29" name="Image 28">
            <a:extLst>
              <a:ext uri="{FF2B5EF4-FFF2-40B4-BE49-F238E27FC236}">
                <a16:creationId xmlns:a16="http://schemas.microsoft.com/office/drawing/2014/main" id="{1E6F4B23-DFD0-C7F7-8839-208F88ABBCAB}"/>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1331640" y="1464389"/>
            <a:ext cx="905357" cy="1323385"/>
          </a:xfrm>
          <a:prstGeom prst="rect">
            <a:avLst/>
          </a:prstGeom>
        </p:spPr>
      </p:pic>
      <p:grpSp>
        <p:nvGrpSpPr>
          <p:cNvPr id="43" name="Groupe 42">
            <a:extLst>
              <a:ext uri="{FF2B5EF4-FFF2-40B4-BE49-F238E27FC236}">
                <a16:creationId xmlns:a16="http://schemas.microsoft.com/office/drawing/2014/main" id="{3B1BBB3D-FE4A-B2C2-C6A8-C18F5CBAE10B}"/>
              </a:ext>
            </a:extLst>
          </p:cNvPr>
          <p:cNvGrpSpPr/>
          <p:nvPr/>
        </p:nvGrpSpPr>
        <p:grpSpPr>
          <a:xfrm>
            <a:off x="382425" y="3226622"/>
            <a:ext cx="1898430" cy="1565521"/>
            <a:chOff x="184567" y="3047126"/>
            <a:chExt cx="1898430" cy="1565521"/>
          </a:xfrm>
        </p:grpSpPr>
        <p:pic>
          <p:nvPicPr>
            <p:cNvPr id="19" name="Image 18">
              <a:extLst>
                <a:ext uri="{FF2B5EF4-FFF2-40B4-BE49-F238E27FC236}">
                  <a16:creationId xmlns:a16="http://schemas.microsoft.com/office/drawing/2014/main" id="{32A4156F-D738-BA1F-DD7B-0EECBA53E4A0}"/>
                </a:ext>
              </a:extLst>
            </p:cNvPr>
            <p:cNvPicPr>
              <a:picLocks noChangeAspect="1"/>
            </p:cNvPicPr>
            <p:nvPr/>
          </p:nvPicPr>
          <p:blipFill>
            <a:blip r:embed="rId2"/>
            <a:stretch>
              <a:fillRect/>
            </a:stretch>
          </p:blipFill>
          <p:spPr>
            <a:xfrm>
              <a:off x="624669" y="3447962"/>
              <a:ext cx="623838" cy="594384"/>
            </a:xfrm>
            <a:prstGeom prst="rect">
              <a:avLst/>
            </a:prstGeom>
            <a:effectLst>
              <a:outerShdw blurRad="63500" sx="102000" sy="102000" algn="ctr" rotWithShape="0">
                <a:prstClr val="black">
                  <a:alpha val="40000"/>
                </a:prstClr>
              </a:outerShdw>
            </a:effectLst>
          </p:spPr>
        </p:pic>
        <p:pic>
          <p:nvPicPr>
            <p:cNvPr id="22" name="Image 21">
              <a:extLst>
                <a:ext uri="{FF2B5EF4-FFF2-40B4-BE49-F238E27FC236}">
                  <a16:creationId xmlns:a16="http://schemas.microsoft.com/office/drawing/2014/main" id="{0121EA3E-B554-FFE9-A29F-12150E280476}"/>
                </a:ext>
              </a:extLst>
            </p:cNvPr>
            <p:cNvPicPr>
              <a:picLocks noChangeAspect="1"/>
            </p:cNvPicPr>
            <p:nvPr/>
          </p:nvPicPr>
          <p:blipFill>
            <a:blip r:embed="rId4"/>
            <a:stretch>
              <a:fillRect/>
            </a:stretch>
          </p:blipFill>
          <p:spPr>
            <a:xfrm>
              <a:off x="984172" y="3967337"/>
              <a:ext cx="1098825" cy="645310"/>
            </a:xfrm>
            <a:prstGeom prst="rect">
              <a:avLst/>
            </a:prstGeom>
          </p:spPr>
        </p:pic>
        <p:pic>
          <p:nvPicPr>
            <p:cNvPr id="32" name="Image 31">
              <a:extLst>
                <a:ext uri="{FF2B5EF4-FFF2-40B4-BE49-F238E27FC236}">
                  <a16:creationId xmlns:a16="http://schemas.microsoft.com/office/drawing/2014/main" id="{AA9E811C-D967-C595-1529-1BE2298F4D0B}"/>
                </a:ext>
              </a:extLst>
            </p:cNvPr>
            <p:cNvPicPr>
              <a:picLocks noChangeAspect="1"/>
            </p:cNvPicPr>
            <p:nvPr/>
          </p:nvPicPr>
          <p:blipFill>
            <a:blip r:embed="rId5"/>
            <a:stretch>
              <a:fillRect/>
            </a:stretch>
          </p:blipFill>
          <p:spPr>
            <a:xfrm>
              <a:off x="184567" y="3047126"/>
              <a:ext cx="752021" cy="528447"/>
            </a:xfrm>
            <a:prstGeom prst="rect">
              <a:avLst/>
            </a:prstGeom>
          </p:spPr>
        </p:pic>
      </p:grpSp>
      <p:pic>
        <p:nvPicPr>
          <p:cNvPr id="39" name="Image 38">
            <a:extLst>
              <a:ext uri="{FF2B5EF4-FFF2-40B4-BE49-F238E27FC236}">
                <a16:creationId xmlns:a16="http://schemas.microsoft.com/office/drawing/2014/main" id="{674B97A9-5469-5968-E587-34BB09276423}"/>
              </a:ext>
            </a:extLst>
          </p:cNvPr>
          <p:cNvPicPr>
            <a:picLocks noChangeAspect="1"/>
          </p:cNvPicPr>
          <p:nvPr/>
        </p:nvPicPr>
        <p:blipFill>
          <a:blip r:embed="rId6"/>
          <a:stretch>
            <a:fillRect/>
          </a:stretch>
        </p:blipFill>
        <p:spPr>
          <a:xfrm>
            <a:off x="5292080" y="2727525"/>
            <a:ext cx="3655079" cy="2148481"/>
          </a:xfrm>
          <a:prstGeom prst="rect">
            <a:avLst/>
          </a:prstGeom>
        </p:spPr>
      </p:pic>
      <p:cxnSp>
        <p:nvCxnSpPr>
          <p:cNvPr id="45" name="Connecteur : en angle 44">
            <a:extLst>
              <a:ext uri="{FF2B5EF4-FFF2-40B4-BE49-F238E27FC236}">
                <a16:creationId xmlns:a16="http://schemas.microsoft.com/office/drawing/2014/main" id="{8B11B49D-16D8-9C4D-A475-D1790F0DCDEE}"/>
              </a:ext>
            </a:extLst>
          </p:cNvPr>
          <p:cNvCxnSpPr>
            <a:cxnSpLocks/>
            <a:stCxn id="67" idx="1"/>
            <a:endCxn id="74" idx="0"/>
          </p:cNvCxnSpPr>
          <p:nvPr/>
        </p:nvCxnSpPr>
        <p:spPr>
          <a:xfrm rot="10800000" flipV="1">
            <a:off x="785458" y="2149215"/>
            <a:ext cx="495656" cy="1035359"/>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1383136" y="2430028"/>
            <a:ext cx="827243" cy="230832"/>
          </a:xfrm>
          <a:prstGeom prst="rect">
            <a:avLst/>
          </a:prstGeom>
        </p:spPr>
        <p:txBody>
          <a:bodyPr wrap="square">
            <a:spAutoFit/>
          </a:bodyPr>
          <a:lstStyle/>
          <a:p>
            <a:pPr lvl="0" algn="ctr"/>
            <a:r>
              <a:rPr lang="fr-FR" sz="900" b="1" dirty="0">
                <a:solidFill>
                  <a:prstClr val="white"/>
                </a:solidFill>
              </a:rPr>
              <a:t>UTEX.COM</a:t>
            </a:r>
          </a:p>
        </p:txBody>
      </p:sp>
      <p:cxnSp>
        <p:nvCxnSpPr>
          <p:cNvPr id="24" name="Connecteur : en angle 23">
            <a:extLst>
              <a:ext uri="{FF2B5EF4-FFF2-40B4-BE49-F238E27FC236}">
                <a16:creationId xmlns:a16="http://schemas.microsoft.com/office/drawing/2014/main" id="{B5E6EEF4-AC51-37A4-5D7C-16F40E95EAB9}"/>
              </a:ext>
            </a:extLst>
          </p:cNvPr>
          <p:cNvCxnSpPr>
            <a:cxnSpLocks/>
            <a:stCxn id="70" idx="3"/>
            <a:endCxn id="57" idx="1"/>
          </p:cNvCxnSpPr>
          <p:nvPr/>
        </p:nvCxnSpPr>
        <p:spPr>
          <a:xfrm>
            <a:off x="2339752" y="1845270"/>
            <a:ext cx="613952" cy="1236522"/>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cxnSp>
        <p:nvCxnSpPr>
          <p:cNvPr id="55" name="Connecteur : en angle 54">
            <a:extLst>
              <a:ext uri="{FF2B5EF4-FFF2-40B4-BE49-F238E27FC236}">
                <a16:creationId xmlns:a16="http://schemas.microsoft.com/office/drawing/2014/main" id="{64F25BA6-122B-0B0D-EA81-4470B9522387}"/>
              </a:ext>
            </a:extLst>
          </p:cNvPr>
          <p:cNvCxnSpPr>
            <a:cxnSpLocks/>
            <a:stCxn id="59" idx="1"/>
          </p:cNvCxnSpPr>
          <p:nvPr/>
        </p:nvCxnSpPr>
        <p:spPr>
          <a:xfrm rot="10800000" flipV="1">
            <a:off x="572706" y="1845270"/>
            <a:ext cx="655863" cy="1339304"/>
          </a:xfrm>
          <a:prstGeom prst="bentConnector2">
            <a:avLst/>
          </a:prstGeom>
          <a:ln>
            <a:tailEnd type="none"/>
          </a:ln>
        </p:spPr>
        <p:style>
          <a:lnRef idx="1">
            <a:schemeClr val="accent1"/>
          </a:lnRef>
          <a:fillRef idx="0">
            <a:schemeClr val="accent1"/>
          </a:fillRef>
          <a:effectRef idx="0">
            <a:schemeClr val="accent1"/>
          </a:effectRef>
          <a:fontRef idx="minor">
            <a:schemeClr val="tx1"/>
          </a:fontRef>
        </p:style>
      </p:cxnSp>
      <p:cxnSp>
        <p:nvCxnSpPr>
          <p:cNvPr id="63" name="Connecteur : en angle 62">
            <a:extLst>
              <a:ext uri="{FF2B5EF4-FFF2-40B4-BE49-F238E27FC236}">
                <a16:creationId xmlns:a16="http://schemas.microsoft.com/office/drawing/2014/main" id="{2B0B9825-B82F-D02A-9AD4-511DAFCD6C6A}"/>
              </a:ext>
            </a:extLst>
          </p:cNvPr>
          <p:cNvCxnSpPr>
            <a:cxnSpLocks/>
            <a:stCxn id="66" idx="3"/>
            <a:endCxn id="56" idx="1"/>
          </p:cNvCxnSpPr>
          <p:nvPr/>
        </p:nvCxnSpPr>
        <p:spPr>
          <a:xfrm>
            <a:off x="2263976" y="2149216"/>
            <a:ext cx="579832" cy="1318727"/>
          </a:xfrm>
          <a:prstGeom prst="bentConnector3">
            <a:avLst>
              <a:gd name="adj1" fmla="val 50000"/>
            </a:avLst>
          </a:prstGeom>
          <a:ln>
            <a:tailEnd type="non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7BE3FA94-9294-165E-AEF9-4720D521085D}"/>
              </a:ext>
            </a:extLst>
          </p:cNvPr>
          <p:cNvSpPr/>
          <p:nvPr/>
        </p:nvSpPr>
        <p:spPr>
          <a:xfrm>
            <a:off x="323529" y="3414114"/>
            <a:ext cx="848528" cy="338554"/>
          </a:xfrm>
          <a:prstGeom prst="rect">
            <a:avLst/>
          </a:prstGeom>
        </p:spPr>
        <p:txBody>
          <a:bodyPr wrap="square">
            <a:spAutoFit/>
          </a:bodyPr>
          <a:lstStyle/>
          <a:p>
            <a:pPr lvl="0" algn="ctr"/>
            <a:r>
              <a:rPr lang="fr-FR" sz="800" b="1" dirty="0">
                <a:solidFill>
                  <a:schemeClr val="bg1">
                    <a:lumMod val="95000"/>
                  </a:schemeClr>
                </a:solidFill>
              </a:rPr>
              <a:t>Coffret déporté</a:t>
            </a:r>
          </a:p>
        </p:txBody>
      </p:sp>
    </p:spTree>
    <p:extLst>
      <p:ext uri="{BB962C8B-B14F-4D97-AF65-F5344CB8AC3E}">
        <p14:creationId xmlns:p14="http://schemas.microsoft.com/office/powerpoint/2010/main" val="5140320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33"/>
          <p:cNvPicPr>
            <a:picLocks noChangeAspect="1"/>
          </p:cNvPicPr>
          <p:nvPr/>
        </p:nvPicPr>
        <p:blipFill>
          <a:blip r:embed="rId2">
            <a:clrChange>
              <a:clrFrom>
                <a:srgbClr val="FFFFFF"/>
              </a:clrFrom>
              <a:clrTo>
                <a:srgbClr val="FFFFFF">
                  <a:alpha val="0"/>
                </a:srgbClr>
              </a:clrTo>
            </a:clrChange>
          </a:blip>
          <a:stretch>
            <a:fillRect/>
          </a:stretch>
        </p:blipFill>
        <p:spPr>
          <a:xfrm>
            <a:off x="233520" y="1203598"/>
            <a:ext cx="3998912" cy="3446633"/>
          </a:xfrm>
          <a:prstGeom prst="rect">
            <a:avLst/>
          </a:prstGeom>
          <a:ln>
            <a:solidFill>
              <a:schemeClr val="accent1"/>
            </a:solidFill>
          </a:ln>
          <a:effectLst/>
        </p:spPr>
      </p:pic>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sz="2400" dirty="0"/>
          </a:p>
        </p:txBody>
      </p:sp>
      <p:sp>
        <p:nvSpPr>
          <p:cNvPr id="3" name="Espace réservé du numéro de diapositive 2">
            <a:extLst>
              <a:ext uri="{FF2B5EF4-FFF2-40B4-BE49-F238E27FC236}">
                <a16:creationId xmlns:a16="http://schemas.microsoft.com/office/drawing/2014/main" id="{AAA37AFB-B92E-803C-FB74-01703783C950}"/>
              </a:ext>
            </a:extLst>
          </p:cNvPr>
          <p:cNvSpPr>
            <a:spLocks noGrp="1"/>
          </p:cNvSpPr>
          <p:nvPr>
            <p:ph type="sldNum" sz="quarter" idx="4"/>
          </p:nvPr>
        </p:nvSpPr>
        <p:spPr/>
        <p:txBody>
          <a:bodyPr/>
          <a:lstStyle/>
          <a:p>
            <a:fld id="{BE375096-6367-4A46-9B35-1C341654C780}" type="slidenum">
              <a:rPr lang="en-US" smtClean="0"/>
              <a:pPr/>
              <a:t>38</a:t>
            </a:fld>
            <a:endParaRPr lang="en-US" dirty="0"/>
          </a:p>
        </p:txBody>
      </p:sp>
      <p:sp>
        <p:nvSpPr>
          <p:cNvPr id="4" name="Rectangle 3">
            <a:extLst>
              <a:ext uri="{FF2B5EF4-FFF2-40B4-BE49-F238E27FC236}">
                <a16:creationId xmlns:a16="http://schemas.microsoft.com/office/drawing/2014/main" id="{6CD6D3B4-C702-2710-6D21-5CDCDF87DE00}"/>
              </a:ext>
            </a:extLst>
          </p:cNvPr>
          <p:cNvSpPr/>
          <p:nvPr/>
        </p:nvSpPr>
        <p:spPr>
          <a:xfrm>
            <a:off x="123456" y="421759"/>
            <a:ext cx="5272573"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Les dect pour systèmes centralisés, directionnels</a:t>
            </a:r>
            <a:r>
              <a:rPr kumimoji="0" lang="fr-FR" sz="1400" b="1" i="0" u="none" strike="noStrike" kern="1200" cap="none" spc="0" normalizeH="0" noProof="0" dirty="0">
                <a:ln>
                  <a:noFill/>
                </a:ln>
                <a:solidFill>
                  <a:srgbClr val="00A0E4"/>
                </a:solidFill>
                <a:effectLst/>
                <a:uLnTx/>
                <a:uFillTx/>
                <a:latin typeface="Arial"/>
                <a:ea typeface="+mn-ea"/>
                <a:cs typeface="+mn-cs"/>
              </a:rPr>
              <a:t> :</a:t>
            </a:r>
          </a:p>
        </p:txBody>
      </p:sp>
      <p:grpSp>
        <p:nvGrpSpPr>
          <p:cNvPr id="26" name="Groupe 25">
            <a:extLst>
              <a:ext uri="{FF2B5EF4-FFF2-40B4-BE49-F238E27FC236}">
                <a16:creationId xmlns:a16="http://schemas.microsoft.com/office/drawing/2014/main" id="{73463AC7-A797-E7E3-5ECA-02A9A4CBDC4C}"/>
              </a:ext>
            </a:extLst>
          </p:cNvPr>
          <p:cNvGrpSpPr/>
          <p:nvPr/>
        </p:nvGrpSpPr>
        <p:grpSpPr>
          <a:xfrm>
            <a:off x="4572000" y="1220266"/>
            <a:ext cx="2053884" cy="1531499"/>
            <a:chOff x="4572000" y="1184266"/>
            <a:chExt cx="2053884" cy="1531499"/>
          </a:xfrm>
        </p:grpSpPr>
        <p:sp>
          <p:nvSpPr>
            <p:cNvPr id="21" name="Rectangle 20">
              <a:extLst>
                <a:ext uri="{FF2B5EF4-FFF2-40B4-BE49-F238E27FC236}">
                  <a16:creationId xmlns:a16="http://schemas.microsoft.com/office/drawing/2014/main" id="{D9DF3933-5CE9-A941-C26F-F5A813401255}"/>
                </a:ext>
              </a:extLst>
            </p:cNvPr>
            <p:cNvSpPr/>
            <p:nvPr/>
          </p:nvSpPr>
          <p:spPr>
            <a:xfrm>
              <a:off x="4572000" y="1184266"/>
              <a:ext cx="2053884" cy="1531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5" name="Groupe 4">
              <a:extLst>
                <a:ext uri="{FF2B5EF4-FFF2-40B4-BE49-F238E27FC236}">
                  <a16:creationId xmlns:a16="http://schemas.microsoft.com/office/drawing/2014/main" id="{36231171-D4D4-D369-DD16-D9A1D6145148}"/>
                </a:ext>
              </a:extLst>
            </p:cNvPr>
            <p:cNvGrpSpPr/>
            <p:nvPr/>
          </p:nvGrpSpPr>
          <p:grpSpPr>
            <a:xfrm>
              <a:off x="4644008" y="1251215"/>
              <a:ext cx="1898430" cy="1410935"/>
              <a:chOff x="184567" y="3201712"/>
              <a:chExt cx="1898430" cy="1410935"/>
            </a:xfrm>
          </p:grpSpPr>
          <p:pic>
            <p:nvPicPr>
              <p:cNvPr id="6" name="Image 5">
                <a:extLst>
                  <a:ext uri="{FF2B5EF4-FFF2-40B4-BE49-F238E27FC236}">
                    <a16:creationId xmlns:a16="http://schemas.microsoft.com/office/drawing/2014/main" id="{F07D0413-CFA9-907B-E4F0-4C1BF0C85E80}"/>
                  </a:ext>
                </a:extLst>
              </p:cNvPr>
              <p:cNvPicPr>
                <a:picLocks noChangeAspect="1"/>
              </p:cNvPicPr>
              <p:nvPr/>
            </p:nvPicPr>
            <p:blipFill>
              <a:blip r:embed="rId3"/>
              <a:stretch>
                <a:fillRect/>
              </a:stretch>
            </p:blipFill>
            <p:spPr>
              <a:xfrm>
                <a:off x="624669" y="3447962"/>
                <a:ext cx="623838" cy="594384"/>
              </a:xfrm>
              <a:prstGeom prst="rect">
                <a:avLst/>
              </a:prstGeom>
              <a:effectLst>
                <a:outerShdw blurRad="63500" sx="102000" sy="102000" algn="ctr" rotWithShape="0">
                  <a:prstClr val="black">
                    <a:alpha val="40000"/>
                  </a:prstClr>
                </a:outerShdw>
              </a:effectLst>
            </p:spPr>
          </p:pic>
          <p:pic>
            <p:nvPicPr>
              <p:cNvPr id="7" name="Image 6">
                <a:extLst>
                  <a:ext uri="{FF2B5EF4-FFF2-40B4-BE49-F238E27FC236}">
                    <a16:creationId xmlns:a16="http://schemas.microsoft.com/office/drawing/2014/main" id="{DAD4BEDE-5103-12B8-8C76-9B85475A0DE2}"/>
                  </a:ext>
                </a:extLst>
              </p:cNvPr>
              <p:cNvPicPr>
                <a:picLocks noChangeAspect="1"/>
              </p:cNvPicPr>
              <p:nvPr/>
            </p:nvPicPr>
            <p:blipFill>
              <a:blip r:embed="rId4"/>
              <a:stretch>
                <a:fillRect/>
              </a:stretch>
            </p:blipFill>
            <p:spPr>
              <a:xfrm>
                <a:off x="984172" y="3967337"/>
                <a:ext cx="1098825" cy="645310"/>
              </a:xfrm>
              <a:prstGeom prst="rect">
                <a:avLst/>
              </a:prstGeom>
            </p:spPr>
          </p:pic>
          <p:pic>
            <p:nvPicPr>
              <p:cNvPr id="8" name="Image 7">
                <a:extLst>
                  <a:ext uri="{FF2B5EF4-FFF2-40B4-BE49-F238E27FC236}">
                    <a16:creationId xmlns:a16="http://schemas.microsoft.com/office/drawing/2014/main" id="{BCDDEB8C-D557-3658-014B-E7FE79D0AC90}"/>
                  </a:ext>
                </a:extLst>
              </p:cNvPr>
              <p:cNvPicPr>
                <a:picLocks noChangeAspect="1"/>
              </p:cNvPicPr>
              <p:nvPr/>
            </p:nvPicPr>
            <p:blipFill>
              <a:blip r:embed="rId5"/>
              <a:stretch>
                <a:fillRect/>
              </a:stretch>
            </p:blipFill>
            <p:spPr>
              <a:xfrm>
                <a:off x="184567" y="3201712"/>
                <a:ext cx="752021" cy="528447"/>
              </a:xfrm>
              <a:prstGeom prst="rect">
                <a:avLst/>
              </a:prstGeom>
            </p:spPr>
          </p:pic>
        </p:grpSp>
      </p:grpSp>
      <p:grpSp>
        <p:nvGrpSpPr>
          <p:cNvPr id="28" name="Groupe 27">
            <a:extLst>
              <a:ext uri="{FF2B5EF4-FFF2-40B4-BE49-F238E27FC236}">
                <a16:creationId xmlns:a16="http://schemas.microsoft.com/office/drawing/2014/main" id="{72CF4144-8910-7851-9D06-D37B6D31F15E}"/>
              </a:ext>
            </a:extLst>
          </p:cNvPr>
          <p:cNvGrpSpPr/>
          <p:nvPr/>
        </p:nvGrpSpPr>
        <p:grpSpPr>
          <a:xfrm>
            <a:off x="4572000" y="3085106"/>
            <a:ext cx="2053884" cy="1513531"/>
            <a:chOff x="4572000" y="3049106"/>
            <a:chExt cx="2053884" cy="1513531"/>
          </a:xfrm>
        </p:grpSpPr>
        <p:sp>
          <p:nvSpPr>
            <p:cNvPr id="23" name="Rectangle 22">
              <a:extLst>
                <a:ext uri="{FF2B5EF4-FFF2-40B4-BE49-F238E27FC236}">
                  <a16:creationId xmlns:a16="http://schemas.microsoft.com/office/drawing/2014/main" id="{5D44A62E-D95F-32E2-72D9-20CD90FE9C6D}"/>
                </a:ext>
              </a:extLst>
            </p:cNvPr>
            <p:cNvSpPr/>
            <p:nvPr/>
          </p:nvSpPr>
          <p:spPr>
            <a:xfrm>
              <a:off x="4572000" y="3049106"/>
              <a:ext cx="2053884" cy="151353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9" name="Groupe 8">
              <a:extLst>
                <a:ext uri="{FF2B5EF4-FFF2-40B4-BE49-F238E27FC236}">
                  <a16:creationId xmlns:a16="http://schemas.microsoft.com/office/drawing/2014/main" id="{3E684708-8F39-DBB0-D053-05A9ADA5DD68}"/>
                </a:ext>
              </a:extLst>
            </p:cNvPr>
            <p:cNvGrpSpPr/>
            <p:nvPr/>
          </p:nvGrpSpPr>
          <p:grpSpPr>
            <a:xfrm>
              <a:off x="4644008" y="3123423"/>
              <a:ext cx="1898430" cy="1419839"/>
              <a:chOff x="184567" y="3192808"/>
              <a:chExt cx="1898430" cy="1419839"/>
            </a:xfrm>
          </p:grpSpPr>
          <p:pic>
            <p:nvPicPr>
              <p:cNvPr id="10" name="Image 9">
                <a:extLst>
                  <a:ext uri="{FF2B5EF4-FFF2-40B4-BE49-F238E27FC236}">
                    <a16:creationId xmlns:a16="http://schemas.microsoft.com/office/drawing/2014/main" id="{73491CBD-84CD-DE95-0B8B-F997C0069DAE}"/>
                  </a:ext>
                </a:extLst>
              </p:cNvPr>
              <p:cNvPicPr>
                <a:picLocks noChangeAspect="1"/>
              </p:cNvPicPr>
              <p:nvPr/>
            </p:nvPicPr>
            <p:blipFill>
              <a:blip r:embed="rId3"/>
              <a:stretch>
                <a:fillRect/>
              </a:stretch>
            </p:blipFill>
            <p:spPr>
              <a:xfrm>
                <a:off x="624669" y="3447962"/>
                <a:ext cx="623838" cy="594384"/>
              </a:xfrm>
              <a:prstGeom prst="rect">
                <a:avLst/>
              </a:prstGeom>
              <a:effectLst>
                <a:outerShdw blurRad="63500" sx="102000" sy="102000" algn="ctr" rotWithShape="0">
                  <a:prstClr val="black">
                    <a:alpha val="40000"/>
                  </a:prstClr>
                </a:outerShdw>
              </a:effectLst>
            </p:spPr>
          </p:pic>
          <p:pic>
            <p:nvPicPr>
              <p:cNvPr id="11" name="Image 10">
                <a:extLst>
                  <a:ext uri="{FF2B5EF4-FFF2-40B4-BE49-F238E27FC236}">
                    <a16:creationId xmlns:a16="http://schemas.microsoft.com/office/drawing/2014/main" id="{D248B55F-350E-3F51-77B5-895244CB96D7}"/>
                  </a:ext>
                </a:extLst>
              </p:cNvPr>
              <p:cNvPicPr>
                <a:picLocks noChangeAspect="1"/>
              </p:cNvPicPr>
              <p:nvPr/>
            </p:nvPicPr>
            <p:blipFill>
              <a:blip r:embed="rId4"/>
              <a:stretch>
                <a:fillRect/>
              </a:stretch>
            </p:blipFill>
            <p:spPr>
              <a:xfrm>
                <a:off x="984172" y="3967337"/>
                <a:ext cx="1098825" cy="645310"/>
              </a:xfrm>
              <a:prstGeom prst="rect">
                <a:avLst/>
              </a:prstGeom>
            </p:spPr>
          </p:pic>
          <p:pic>
            <p:nvPicPr>
              <p:cNvPr id="12" name="Image 11">
                <a:extLst>
                  <a:ext uri="{FF2B5EF4-FFF2-40B4-BE49-F238E27FC236}">
                    <a16:creationId xmlns:a16="http://schemas.microsoft.com/office/drawing/2014/main" id="{5AA1558A-7933-3979-2B5C-E2F0CE5083A6}"/>
                  </a:ext>
                </a:extLst>
              </p:cNvPr>
              <p:cNvPicPr>
                <a:picLocks noChangeAspect="1"/>
              </p:cNvPicPr>
              <p:nvPr/>
            </p:nvPicPr>
            <p:blipFill>
              <a:blip r:embed="rId5"/>
              <a:stretch>
                <a:fillRect/>
              </a:stretch>
            </p:blipFill>
            <p:spPr>
              <a:xfrm>
                <a:off x="184567" y="3192808"/>
                <a:ext cx="752021" cy="528447"/>
              </a:xfrm>
              <a:prstGeom prst="rect">
                <a:avLst/>
              </a:prstGeom>
            </p:spPr>
          </p:pic>
        </p:grpSp>
      </p:grpSp>
      <p:grpSp>
        <p:nvGrpSpPr>
          <p:cNvPr id="27" name="Groupe 26">
            <a:extLst>
              <a:ext uri="{FF2B5EF4-FFF2-40B4-BE49-F238E27FC236}">
                <a16:creationId xmlns:a16="http://schemas.microsoft.com/office/drawing/2014/main" id="{BE2F3822-9080-24E8-123D-BFF6E405A804}"/>
              </a:ext>
            </a:extLst>
          </p:cNvPr>
          <p:cNvGrpSpPr/>
          <p:nvPr/>
        </p:nvGrpSpPr>
        <p:grpSpPr>
          <a:xfrm>
            <a:off x="6930487" y="1220266"/>
            <a:ext cx="2053884" cy="1531351"/>
            <a:chOff x="6930487" y="1184266"/>
            <a:chExt cx="2053884" cy="1531351"/>
          </a:xfrm>
        </p:grpSpPr>
        <p:sp>
          <p:nvSpPr>
            <p:cNvPr id="22" name="Rectangle 21">
              <a:extLst>
                <a:ext uri="{FF2B5EF4-FFF2-40B4-BE49-F238E27FC236}">
                  <a16:creationId xmlns:a16="http://schemas.microsoft.com/office/drawing/2014/main" id="{5820A117-A20D-CC16-3002-C34FEDF3D267}"/>
                </a:ext>
              </a:extLst>
            </p:cNvPr>
            <p:cNvSpPr/>
            <p:nvPr/>
          </p:nvSpPr>
          <p:spPr>
            <a:xfrm>
              <a:off x="6930487" y="1184266"/>
              <a:ext cx="2053884" cy="153135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3" name="Groupe 12">
              <a:extLst>
                <a:ext uri="{FF2B5EF4-FFF2-40B4-BE49-F238E27FC236}">
                  <a16:creationId xmlns:a16="http://schemas.microsoft.com/office/drawing/2014/main" id="{4F547C43-2AC2-14B1-6039-F51D6C1875B8}"/>
                </a:ext>
              </a:extLst>
            </p:cNvPr>
            <p:cNvGrpSpPr/>
            <p:nvPr/>
          </p:nvGrpSpPr>
          <p:grpSpPr>
            <a:xfrm>
              <a:off x="7020272" y="1251215"/>
              <a:ext cx="1898430" cy="1410935"/>
              <a:chOff x="184567" y="3201712"/>
              <a:chExt cx="1898430" cy="1410935"/>
            </a:xfrm>
          </p:grpSpPr>
          <p:pic>
            <p:nvPicPr>
              <p:cNvPr id="14" name="Image 13">
                <a:extLst>
                  <a:ext uri="{FF2B5EF4-FFF2-40B4-BE49-F238E27FC236}">
                    <a16:creationId xmlns:a16="http://schemas.microsoft.com/office/drawing/2014/main" id="{7B3EC043-985B-89A6-4ACF-404C1CE5994E}"/>
                  </a:ext>
                </a:extLst>
              </p:cNvPr>
              <p:cNvPicPr>
                <a:picLocks noChangeAspect="1"/>
              </p:cNvPicPr>
              <p:nvPr/>
            </p:nvPicPr>
            <p:blipFill>
              <a:blip r:embed="rId3"/>
              <a:stretch>
                <a:fillRect/>
              </a:stretch>
            </p:blipFill>
            <p:spPr>
              <a:xfrm>
                <a:off x="624669" y="3447962"/>
                <a:ext cx="623838" cy="594384"/>
              </a:xfrm>
              <a:prstGeom prst="rect">
                <a:avLst/>
              </a:prstGeom>
              <a:effectLst>
                <a:outerShdw blurRad="63500" sx="102000" sy="102000" algn="ctr" rotWithShape="0">
                  <a:prstClr val="black">
                    <a:alpha val="40000"/>
                  </a:prstClr>
                </a:outerShdw>
              </a:effectLst>
            </p:spPr>
          </p:pic>
          <p:pic>
            <p:nvPicPr>
              <p:cNvPr id="15" name="Image 14">
                <a:extLst>
                  <a:ext uri="{FF2B5EF4-FFF2-40B4-BE49-F238E27FC236}">
                    <a16:creationId xmlns:a16="http://schemas.microsoft.com/office/drawing/2014/main" id="{BED144AF-A7DB-30BE-06CD-F3A4B307FE14}"/>
                  </a:ext>
                </a:extLst>
              </p:cNvPr>
              <p:cNvPicPr>
                <a:picLocks noChangeAspect="1"/>
              </p:cNvPicPr>
              <p:nvPr/>
            </p:nvPicPr>
            <p:blipFill>
              <a:blip r:embed="rId4"/>
              <a:stretch>
                <a:fillRect/>
              </a:stretch>
            </p:blipFill>
            <p:spPr>
              <a:xfrm>
                <a:off x="984172" y="3967337"/>
                <a:ext cx="1098825" cy="645310"/>
              </a:xfrm>
              <a:prstGeom prst="rect">
                <a:avLst/>
              </a:prstGeom>
            </p:spPr>
          </p:pic>
          <p:pic>
            <p:nvPicPr>
              <p:cNvPr id="16" name="Image 15">
                <a:extLst>
                  <a:ext uri="{FF2B5EF4-FFF2-40B4-BE49-F238E27FC236}">
                    <a16:creationId xmlns:a16="http://schemas.microsoft.com/office/drawing/2014/main" id="{5B0734FE-AEEC-D4A2-2904-93D2CDEAF371}"/>
                  </a:ext>
                </a:extLst>
              </p:cNvPr>
              <p:cNvPicPr>
                <a:picLocks noChangeAspect="1"/>
              </p:cNvPicPr>
              <p:nvPr/>
            </p:nvPicPr>
            <p:blipFill>
              <a:blip r:embed="rId5"/>
              <a:stretch>
                <a:fillRect/>
              </a:stretch>
            </p:blipFill>
            <p:spPr>
              <a:xfrm>
                <a:off x="184567" y="3201712"/>
                <a:ext cx="752021" cy="528447"/>
              </a:xfrm>
              <a:prstGeom prst="rect">
                <a:avLst/>
              </a:prstGeom>
            </p:spPr>
          </p:pic>
        </p:grpSp>
      </p:grpSp>
      <p:grpSp>
        <p:nvGrpSpPr>
          <p:cNvPr id="29" name="Groupe 28">
            <a:extLst>
              <a:ext uri="{FF2B5EF4-FFF2-40B4-BE49-F238E27FC236}">
                <a16:creationId xmlns:a16="http://schemas.microsoft.com/office/drawing/2014/main" id="{2A221C2D-FF36-9EE2-6F1C-029D5B17201F}"/>
              </a:ext>
            </a:extLst>
          </p:cNvPr>
          <p:cNvGrpSpPr/>
          <p:nvPr/>
        </p:nvGrpSpPr>
        <p:grpSpPr>
          <a:xfrm>
            <a:off x="6930487" y="3085106"/>
            <a:ext cx="2053884" cy="1513532"/>
            <a:chOff x="6930487" y="3049106"/>
            <a:chExt cx="2053884" cy="1513532"/>
          </a:xfrm>
        </p:grpSpPr>
        <p:sp>
          <p:nvSpPr>
            <p:cNvPr id="24" name="Rectangle 23">
              <a:extLst>
                <a:ext uri="{FF2B5EF4-FFF2-40B4-BE49-F238E27FC236}">
                  <a16:creationId xmlns:a16="http://schemas.microsoft.com/office/drawing/2014/main" id="{D1E81F15-0A6F-970F-82E9-6232D4DF1552}"/>
                </a:ext>
              </a:extLst>
            </p:cNvPr>
            <p:cNvSpPr/>
            <p:nvPr/>
          </p:nvSpPr>
          <p:spPr>
            <a:xfrm>
              <a:off x="6930487" y="3049106"/>
              <a:ext cx="2053884" cy="15135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oupe 16">
              <a:extLst>
                <a:ext uri="{FF2B5EF4-FFF2-40B4-BE49-F238E27FC236}">
                  <a16:creationId xmlns:a16="http://schemas.microsoft.com/office/drawing/2014/main" id="{2722EFCC-66FB-1C01-6610-CD51C89921BB}"/>
                </a:ext>
              </a:extLst>
            </p:cNvPr>
            <p:cNvGrpSpPr/>
            <p:nvPr/>
          </p:nvGrpSpPr>
          <p:grpSpPr>
            <a:xfrm>
              <a:off x="7020272" y="3120106"/>
              <a:ext cx="1898430" cy="1423156"/>
              <a:chOff x="184567" y="3189491"/>
              <a:chExt cx="1898430" cy="1423156"/>
            </a:xfrm>
          </p:grpSpPr>
          <p:pic>
            <p:nvPicPr>
              <p:cNvPr id="18" name="Image 17">
                <a:extLst>
                  <a:ext uri="{FF2B5EF4-FFF2-40B4-BE49-F238E27FC236}">
                    <a16:creationId xmlns:a16="http://schemas.microsoft.com/office/drawing/2014/main" id="{77C4A6D0-E97F-3217-39CF-1C449286DFE2}"/>
                  </a:ext>
                </a:extLst>
              </p:cNvPr>
              <p:cNvPicPr>
                <a:picLocks noChangeAspect="1"/>
              </p:cNvPicPr>
              <p:nvPr/>
            </p:nvPicPr>
            <p:blipFill>
              <a:blip r:embed="rId3"/>
              <a:stretch>
                <a:fillRect/>
              </a:stretch>
            </p:blipFill>
            <p:spPr>
              <a:xfrm>
                <a:off x="624669" y="3447962"/>
                <a:ext cx="623838" cy="594384"/>
              </a:xfrm>
              <a:prstGeom prst="rect">
                <a:avLst/>
              </a:prstGeom>
              <a:effectLst>
                <a:outerShdw blurRad="63500" sx="102000" sy="102000" algn="ctr" rotWithShape="0">
                  <a:prstClr val="black">
                    <a:alpha val="40000"/>
                  </a:prstClr>
                </a:outerShdw>
              </a:effectLst>
            </p:spPr>
          </p:pic>
          <p:pic>
            <p:nvPicPr>
              <p:cNvPr id="19" name="Image 18">
                <a:extLst>
                  <a:ext uri="{FF2B5EF4-FFF2-40B4-BE49-F238E27FC236}">
                    <a16:creationId xmlns:a16="http://schemas.microsoft.com/office/drawing/2014/main" id="{E752B400-957E-2280-BD6A-663A26A2F394}"/>
                  </a:ext>
                </a:extLst>
              </p:cNvPr>
              <p:cNvPicPr>
                <a:picLocks noChangeAspect="1"/>
              </p:cNvPicPr>
              <p:nvPr/>
            </p:nvPicPr>
            <p:blipFill>
              <a:blip r:embed="rId4"/>
              <a:stretch>
                <a:fillRect/>
              </a:stretch>
            </p:blipFill>
            <p:spPr>
              <a:xfrm>
                <a:off x="984172" y="3967337"/>
                <a:ext cx="1098825" cy="645310"/>
              </a:xfrm>
              <a:prstGeom prst="rect">
                <a:avLst/>
              </a:prstGeom>
            </p:spPr>
          </p:pic>
          <p:pic>
            <p:nvPicPr>
              <p:cNvPr id="20" name="Image 19">
                <a:extLst>
                  <a:ext uri="{FF2B5EF4-FFF2-40B4-BE49-F238E27FC236}">
                    <a16:creationId xmlns:a16="http://schemas.microsoft.com/office/drawing/2014/main" id="{80805FDB-9F09-DC05-AF36-8D279F0B5D00}"/>
                  </a:ext>
                </a:extLst>
              </p:cNvPr>
              <p:cNvPicPr>
                <a:picLocks noChangeAspect="1"/>
              </p:cNvPicPr>
              <p:nvPr/>
            </p:nvPicPr>
            <p:blipFill>
              <a:blip r:embed="rId5"/>
              <a:stretch>
                <a:fillRect/>
              </a:stretch>
            </p:blipFill>
            <p:spPr>
              <a:xfrm>
                <a:off x="184567" y="3189491"/>
                <a:ext cx="752021" cy="528447"/>
              </a:xfrm>
              <a:prstGeom prst="rect">
                <a:avLst/>
              </a:prstGeom>
            </p:spPr>
          </p:pic>
        </p:grpSp>
      </p:grpSp>
      <p:sp>
        <p:nvSpPr>
          <p:cNvPr id="32" name="ZoneTexte 31">
            <a:extLst>
              <a:ext uri="{FF2B5EF4-FFF2-40B4-BE49-F238E27FC236}">
                <a16:creationId xmlns:a16="http://schemas.microsoft.com/office/drawing/2014/main" id="{A98A978C-B536-4898-9C78-42E334471A05}"/>
              </a:ext>
            </a:extLst>
          </p:cNvPr>
          <p:cNvSpPr txBox="1"/>
          <p:nvPr/>
        </p:nvSpPr>
        <p:spPr>
          <a:xfrm>
            <a:off x="123455" y="779099"/>
            <a:ext cx="4582390" cy="307777"/>
          </a:xfrm>
          <a:prstGeom prst="rect">
            <a:avLst/>
          </a:prstGeom>
          <a:noFill/>
        </p:spPr>
        <p:txBody>
          <a:bodyPr wrap="square">
            <a:spAutoFit/>
          </a:bodyPr>
          <a:lstStyle/>
          <a:p>
            <a:r>
              <a:rPr kumimoji="0" lang="fr-FR" sz="1400" b="1" i="0" u="none" strike="noStrike" kern="1200" cap="none" spc="0" normalizeH="0" baseline="0" noProof="0" dirty="0">
                <a:ln>
                  <a:noFill/>
                </a:ln>
                <a:solidFill>
                  <a:srgbClr val="00A0E4"/>
                </a:solidFill>
                <a:effectLst/>
                <a:uLnTx/>
                <a:uFillTx/>
                <a:latin typeface="Arial"/>
                <a:ea typeface="+mn-ea"/>
                <a:cs typeface="+mn-cs"/>
              </a:rPr>
              <a:t>centralisation au poste central de sécurité</a:t>
            </a:r>
            <a:endParaRPr lang="fr-FR" dirty="0"/>
          </a:p>
        </p:txBody>
      </p:sp>
    </p:spTree>
    <p:extLst>
      <p:ext uri="{BB962C8B-B14F-4D97-AF65-F5344CB8AC3E}">
        <p14:creationId xmlns:p14="http://schemas.microsoft.com/office/powerpoint/2010/main" val="3798959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id="{09405BEF-7F4D-D9A0-C54F-4E4CC116B9DF}"/>
              </a:ext>
            </a:extLst>
          </p:cNvPr>
          <p:cNvGrpSpPr/>
          <p:nvPr/>
        </p:nvGrpSpPr>
        <p:grpSpPr>
          <a:xfrm>
            <a:off x="114431" y="1635646"/>
            <a:ext cx="8899159" cy="2768611"/>
            <a:chOff x="179512" y="1090646"/>
            <a:chExt cx="8899159" cy="2768611"/>
          </a:xfrm>
        </p:grpSpPr>
        <p:pic>
          <p:nvPicPr>
            <p:cNvPr id="1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512" y="1419622"/>
              <a:ext cx="4715951" cy="2439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7" y="1419622"/>
              <a:ext cx="2141083" cy="2439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ZoneTexte 15"/>
            <p:cNvSpPr txBox="1"/>
            <p:nvPr/>
          </p:nvSpPr>
          <p:spPr>
            <a:xfrm>
              <a:off x="179512" y="1090646"/>
              <a:ext cx="4715951" cy="246221"/>
            </a:xfrm>
            <a:prstGeom prst="rect">
              <a:avLst/>
            </a:prstGeom>
            <a:solidFill>
              <a:schemeClr val="tx2">
                <a:lumMod val="40000"/>
                <a:lumOff val="60000"/>
              </a:schemeClr>
            </a:solidFill>
          </p:spPr>
          <p:txBody>
            <a:bodyPr wrap="square" rtlCol="0">
              <a:spAutoFit/>
            </a:bodyPr>
            <a:lstStyle/>
            <a:p>
              <a:pPr algn="ctr"/>
              <a:r>
                <a:rPr lang="fr-FR" sz="1000" b="1" dirty="0">
                  <a:solidFill>
                    <a:srgbClr val="002060"/>
                  </a:solidFill>
                </a:rPr>
                <a:t>Valider avec le client et son assureur un scénario d’extinction dès l’étude</a:t>
              </a:r>
            </a:p>
          </p:txBody>
        </p:sp>
        <p:sp>
          <p:nvSpPr>
            <p:cNvPr id="17" name="ZoneTexte 16"/>
            <p:cNvSpPr txBox="1"/>
            <p:nvPr/>
          </p:nvSpPr>
          <p:spPr>
            <a:xfrm>
              <a:off x="5076056" y="1090646"/>
              <a:ext cx="2141083" cy="246221"/>
            </a:xfrm>
            <a:prstGeom prst="rect">
              <a:avLst/>
            </a:prstGeom>
            <a:solidFill>
              <a:schemeClr val="tx2">
                <a:lumMod val="40000"/>
                <a:lumOff val="60000"/>
              </a:schemeClr>
            </a:solidFill>
          </p:spPr>
          <p:txBody>
            <a:bodyPr wrap="square" rtlCol="0">
              <a:spAutoFit/>
            </a:bodyPr>
            <a:lstStyle/>
            <a:p>
              <a:pPr algn="ctr"/>
              <a:r>
                <a:rPr lang="fr-FR" sz="1000" b="1" dirty="0">
                  <a:solidFill>
                    <a:srgbClr val="002060"/>
                  </a:solidFill>
                </a:rPr>
                <a:t>créer les données chantier</a:t>
              </a:r>
            </a:p>
          </p:txBody>
        </p:sp>
        <p:pic>
          <p:nvPicPr>
            <p:cNvPr id="1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6379" y="1419622"/>
              <a:ext cx="1782292" cy="114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ZoneTexte 18"/>
            <p:cNvSpPr txBox="1"/>
            <p:nvPr/>
          </p:nvSpPr>
          <p:spPr>
            <a:xfrm>
              <a:off x="7296379" y="1090646"/>
              <a:ext cx="1782292" cy="246221"/>
            </a:xfrm>
            <a:prstGeom prst="rect">
              <a:avLst/>
            </a:prstGeom>
            <a:solidFill>
              <a:schemeClr val="tx2">
                <a:lumMod val="40000"/>
                <a:lumOff val="60000"/>
              </a:schemeClr>
            </a:solidFill>
          </p:spPr>
          <p:txBody>
            <a:bodyPr wrap="square" rtlCol="0">
              <a:spAutoFit/>
            </a:bodyPr>
            <a:lstStyle/>
            <a:p>
              <a:pPr algn="ctr"/>
              <a:r>
                <a:rPr lang="fr-FR" sz="1000" b="1" dirty="0">
                  <a:solidFill>
                    <a:srgbClr val="002060"/>
                  </a:solidFill>
                </a:rPr>
                <a:t>Accéder aux archivages</a:t>
              </a:r>
            </a:p>
          </p:txBody>
        </p:sp>
      </p:grpSp>
      <p:sp>
        <p:nvSpPr>
          <p:cNvPr id="2" name="Titre 1">
            <a:extLst>
              <a:ext uri="{FF2B5EF4-FFF2-40B4-BE49-F238E27FC236}">
                <a16:creationId xmlns:a16="http://schemas.microsoft.com/office/drawing/2014/main" id="{62EE1CB3-3017-834D-DD02-EDB95FA1AF36}"/>
              </a:ext>
            </a:extLst>
          </p:cNvPr>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dirty="0"/>
          </a:p>
        </p:txBody>
      </p:sp>
      <p:sp>
        <p:nvSpPr>
          <p:cNvPr id="3" name="Espace réservé du numéro de diapositive 2">
            <a:extLst>
              <a:ext uri="{FF2B5EF4-FFF2-40B4-BE49-F238E27FC236}">
                <a16:creationId xmlns:a16="http://schemas.microsoft.com/office/drawing/2014/main" id="{EEFC6C88-3F4C-567E-387A-4F7C537F60F6}"/>
              </a:ext>
            </a:extLst>
          </p:cNvPr>
          <p:cNvSpPr>
            <a:spLocks noGrp="1"/>
          </p:cNvSpPr>
          <p:nvPr>
            <p:ph type="sldNum" sz="quarter" idx="4"/>
          </p:nvPr>
        </p:nvSpPr>
        <p:spPr/>
        <p:txBody>
          <a:bodyPr/>
          <a:lstStyle/>
          <a:p>
            <a:fld id="{BE375096-6367-4A46-9B35-1C341654C780}" type="slidenum">
              <a:rPr lang="en-US" smtClean="0"/>
              <a:pPr/>
              <a:t>39</a:t>
            </a:fld>
            <a:endParaRPr lang="en-US" dirty="0"/>
          </a:p>
        </p:txBody>
      </p:sp>
      <p:sp>
        <p:nvSpPr>
          <p:cNvPr id="4" name="Rectangle 3">
            <a:extLst>
              <a:ext uri="{FF2B5EF4-FFF2-40B4-BE49-F238E27FC236}">
                <a16:creationId xmlns:a16="http://schemas.microsoft.com/office/drawing/2014/main" id="{58189CB0-0422-9DF7-770F-2A26D6BD844B}"/>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Les dect : concevoir un scénario </a:t>
            </a:r>
          </a:p>
        </p:txBody>
      </p:sp>
      <p:sp>
        <p:nvSpPr>
          <p:cNvPr id="9" name="Rectangle 8">
            <a:extLst>
              <a:ext uri="{FF2B5EF4-FFF2-40B4-BE49-F238E27FC236}">
                <a16:creationId xmlns:a16="http://schemas.microsoft.com/office/drawing/2014/main" id="{0DC169E1-4A18-910E-AAAA-40902BB5930C}"/>
              </a:ext>
            </a:extLst>
          </p:cNvPr>
          <p:cNvSpPr/>
          <p:nvPr/>
        </p:nvSpPr>
        <p:spPr>
          <a:xfrm>
            <a:off x="123455" y="1164934"/>
            <a:ext cx="8871875" cy="335156"/>
          </a:xfrm>
          <a:prstGeom prst="rect">
            <a:avLst/>
          </a:prstGeom>
          <a:solidFill>
            <a:schemeClr val="bg1">
              <a:lumMod val="95000"/>
            </a:schemeClr>
          </a:solidFill>
        </p:spPr>
        <p:txBody>
          <a:bodyPr wrap="square">
            <a:spAutoFit/>
          </a:bodyPr>
          <a:lstStyle/>
          <a:p>
            <a:pPr algn="ctr">
              <a:lnSpc>
                <a:spcPct val="150000"/>
              </a:lnSpc>
            </a:pPr>
            <a:r>
              <a:rPr lang="fr-FR" sz="1200" b="1" dirty="0">
                <a:solidFill>
                  <a:srgbClr val="1F497D"/>
                </a:solidFill>
              </a:rPr>
              <a:t>Émulateurs Chubb de conception, d’installation et de maintenance</a:t>
            </a:r>
          </a:p>
        </p:txBody>
      </p:sp>
    </p:spTree>
    <p:extLst>
      <p:ext uri="{BB962C8B-B14F-4D97-AF65-F5344CB8AC3E}">
        <p14:creationId xmlns:p14="http://schemas.microsoft.com/office/powerpoint/2010/main" val="4060814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re 10">
            <a:extLst>
              <a:ext uri="{FF2B5EF4-FFF2-40B4-BE49-F238E27FC236}">
                <a16:creationId xmlns:a16="http://schemas.microsoft.com/office/drawing/2014/main" id="{8A4626E1-434A-BC4F-3BBE-0E2D2ABFAD45}"/>
              </a:ext>
            </a:extLst>
          </p:cNvPr>
          <p:cNvSpPr>
            <a:spLocks noGrp="1"/>
          </p:cNvSpPr>
          <p:nvPr>
            <p:ph type="title"/>
          </p:nvPr>
        </p:nvSpPr>
        <p:spPr/>
        <p:txBody>
          <a:bodyPr/>
          <a:lstStyle/>
          <a:p>
            <a:r>
              <a:rPr lang="fr-FR" dirty="0"/>
              <a:t>Les agents extincteurs</a:t>
            </a:r>
          </a:p>
        </p:txBody>
      </p:sp>
      <p:sp>
        <p:nvSpPr>
          <p:cNvPr id="3" name="Espace réservé du numéro de diapositive 2">
            <a:extLst>
              <a:ext uri="{FF2B5EF4-FFF2-40B4-BE49-F238E27FC236}">
                <a16:creationId xmlns:a16="http://schemas.microsoft.com/office/drawing/2014/main" id="{AEDE7F8A-E151-84C3-FE13-1D31D89396D7}"/>
              </a:ext>
            </a:extLst>
          </p:cNvPr>
          <p:cNvSpPr>
            <a:spLocks noGrp="1"/>
          </p:cNvSpPr>
          <p:nvPr>
            <p:ph type="sldNum" sz="quarter" idx="4"/>
          </p:nvPr>
        </p:nvSpPr>
        <p:spPr/>
        <p:txBody>
          <a:bodyPr/>
          <a:lstStyle/>
          <a:p>
            <a:fld id="{BE375096-6367-4A46-9B35-1C341654C780}" type="slidenum">
              <a:rPr lang="en-US" smtClean="0"/>
              <a:pPr/>
              <a:t>4</a:t>
            </a:fld>
            <a:endParaRPr lang="en-US" dirty="0"/>
          </a:p>
        </p:txBody>
      </p:sp>
      <p:pic>
        <p:nvPicPr>
          <p:cNvPr id="4" name="Image 3"/>
          <p:cNvPicPr>
            <a:picLocks noChangeAspect="1"/>
          </p:cNvPicPr>
          <p:nvPr/>
        </p:nvPicPr>
        <p:blipFill>
          <a:blip r:embed="rId2"/>
          <a:stretch>
            <a:fillRect/>
          </a:stretch>
        </p:blipFill>
        <p:spPr>
          <a:xfrm>
            <a:off x="3038474" y="1148582"/>
            <a:ext cx="5781998" cy="2783427"/>
          </a:xfrm>
          <a:prstGeom prst="rect">
            <a:avLst/>
          </a:prstGeom>
        </p:spPr>
      </p:pic>
      <p:sp>
        <p:nvSpPr>
          <p:cNvPr id="6" name="Rectangle 5"/>
          <p:cNvSpPr/>
          <p:nvPr/>
        </p:nvSpPr>
        <p:spPr>
          <a:xfrm>
            <a:off x="251520" y="1148582"/>
            <a:ext cx="2592288" cy="2862322"/>
          </a:xfrm>
          <a:prstGeom prst="rect">
            <a:avLst/>
          </a:prstGeom>
          <a:noFill/>
        </p:spPr>
        <p:txBody>
          <a:bodyPr wrap="square">
            <a:spAutoFit/>
          </a:bodyPr>
          <a:lstStyle/>
          <a:p>
            <a:pPr marL="228600" indent="-228600">
              <a:buFontTx/>
              <a:buAutoNum type="arabicParenBoth"/>
            </a:pPr>
            <a:r>
              <a:rPr lang="fr-FR" sz="1000" i="1" dirty="0">
                <a:solidFill>
                  <a:prstClr val="black"/>
                </a:solidFill>
              </a:rPr>
              <a:t>Avec Kb = 2,3 et temps d’imprégnation de 20 mn.</a:t>
            </a:r>
          </a:p>
          <a:p>
            <a:pPr marL="228600" indent="-228600">
              <a:buFontTx/>
              <a:buAutoNum type="arabicParenBoth"/>
            </a:pPr>
            <a:endParaRPr lang="fr-FR" sz="1000" i="1" dirty="0">
              <a:solidFill>
                <a:prstClr val="black"/>
              </a:solidFill>
            </a:endParaRPr>
          </a:p>
          <a:p>
            <a:pPr marL="228600" indent="-228600">
              <a:buFontTx/>
              <a:buAutoNum type="arabicParenBoth"/>
            </a:pPr>
            <a:r>
              <a:rPr lang="fr-FR" sz="1000" i="1" dirty="0">
                <a:solidFill>
                  <a:prstClr val="black"/>
                </a:solidFill>
              </a:rPr>
              <a:t>Admis si taux d’oxygène suffisamment bas pour contenir le foyer jusqu’à l’arrivée des secours.</a:t>
            </a:r>
          </a:p>
          <a:p>
            <a:pPr marL="228600" indent="-228600">
              <a:buFontTx/>
              <a:buAutoNum type="arabicParenBoth"/>
            </a:pPr>
            <a:endParaRPr lang="fr-FR" sz="1000" i="1" dirty="0">
              <a:solidFill>
                <a:prstClr val="black"/>
              </a:solidFill>
            </a:endParaRPr>
          </a:p>
          <a:p>
            <a:pPr marL="228600" indent="-228600">
              <a:buFontTx/>
              <a:buAutoNum type="arabicParenBoth"/>
            </a:pPr>
            <a:r>
              <a:rPr lang="fr-FR" sz="1000" i="1" dirty="0">
                <a:solidFill>
                  <a:prstClr val="black"/>
                </a:solidFill>
              </a:rPr>
              <a:t>Si nappes de câbles comportent un maximum de 2 couches –                             Sinon  respect du (4).</a:t>
            </a:r>
          </a:p>
          <a:p>
            <a:pPr marL="228600" indent="-228600">
              <a:buFontTx/>
              <a:buAutoNum type="arabicParenBoth"/>
            </a:pPr>
            <a:endParaRPr lang="fr-FR" sz="1000" i="1" dirty="0">
              <a:solidFill>
                <a:prstClr val="black"/>
              </a:solidFill>
            </a:endParaRPr>
          </a:p>
          <a:p>
            <a:pPr marL="228600" indent="-228600">
              <a:buFontTx/>
              <a:buAutoNum type="arabicParenBoth"/>
            </a:pPr>
            <a:r>
              <a:rPr lang="fr-FR" sz="1000" i="1" dirty="0">
                <a:solidFill>
                  <a:prstClr val="black"/>
                </a:solidFill>
              </a:rPr>
              <a:t>Étude spécifique à réaliser.</a:t>
            </a:r>
          </a:p>
          <a:p>
            <a:pPr marL="228600" indent="-228600">
              <a:buFontTx/>
              <a:buAutoNum type="arabicParenBoth"/>
            </a:pPr>
            <a:endParaRPr lang="fr-FR" sz="1000" i="1" dirty="0">
              <a:solidFill>
                <a:prstClr val="black"/>
              </a:solidFill>
            </a:endParaRPr>
          </a:p>
          <a:p>
            <a:pPr marL="228600" indent="-228600">
              <a:buFontTx/>
              <a:buAutoNum type="arabicParenBoth"/>
            </a:pPr>
            <a:r>
              <a:rPr lang="fr-FR" sz="1000" i="1" dirty="0">
                <a:solidFill>
                  <a:prstClr val="black"/>
                </a:solidFill>
              </a:rPr>
              <a:t>Quantité de papier pour utilisation journalière autorisée.</a:t>
            </a:r>
          </a:p>
          <a:p>
            <a:pPr marL="228600" indent="-228600">
              <a:buFontTx/>
              <a:buAutoNum type="arabicParenBoth"/>
            </a:pPr>
            <a:endParaRPr lang="fr-FR" sz="1000" i="1" dirty="0">
              <a:solidFill>
                <a:prstClr val="black"/>
              </a:solidFill>
            </a:endParaRPr>
          </a:p>
          <a:p>
            <a:pPr marL="228600" indent="-228600">
              <a:buFontTx/>
              <a:buAutoNum type="arabicParenBoth"/>
            </a:pPr>
            <a:r>
              <a:rPr lang="fr-FR" sz="1000" i="1" dirty="0">
                <a:solidFill>
                  <a:prstClr val="black"/>
                </a:solidFill>
              </a:rPr>
              <a:t>Quantité significative de papier - risque principal.</a:t>
            </a:r>
          </a:p>
        </p:txBody>
      </p:sp>
      <p:sp>
        <p:nvSpPr>
          <p:cNvPr id="5" name="Rectangle 4">
            <a:extLst>
              <a:ext uri="{FF2B5EF4-FFF2-40B4-BE49-F238E27FC236}">
                <a16:creationId xmlns:a16="http://schemas.microsoft.com/office/drawing/2014/main" id="{B318714F-0756-D6BD-A4A0-5965EB760C68}"/>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Critères de choix / risques</a:t>
            </a:r>
          </a:p>
        </p:txBody>
      </p:sp>
      <p:cxnSp>
        <p:nvCxnSpPr>
          <p:cNvPr id="8" name="Connecteur droit 7">
            <a:extLst>
              <a:ext uri="{FF2B5EF4-FFF2-40B4-BE49-F238E27FC236}">
                <a16:creationId xmlns:a16="http://schemas.microsoft.com/office/drawing/2014/main" id="{69F57790-FC78-1CA4-D766-47BCA611C29A}"/>
              </a:ext>
            </a:extLst>
          </p:cNvPr>
          <p:cNvCxnSpPr>
            <a:cxnSpLocks/>
          </p:cNvCxnSpPr>
          <p:nvPr/>
        </p:nvCxnSpPr>
        <p:spPr>
          <a:xfrm flipH="1">
            <a:off x="-252536" y="4731990"/>
            <a:ext cx="986509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535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sz="2400" dirty="0"/>
          </a:p>
        </p:txBody>
      </p:sp>
      <p:sp>
        <p:nvSpPr>
          <p:cNvPr id="3" name="Espace réservé du numéro de diapositive 2">
            <a:extLst>
              <a:ext uri="{FF2B5EF4-FFF2-40B4-BE49-F238E27FC236}">
                <a16:creationId xmlns:a16="http://schemas.microsoft.com/office/drawing/2014/main" id="{833995C9-E8BC-8AFE-0015-0A6D73B7FC77}"/>
              </a:ext>
            </a:extLst>
          </p:cNvPr>
          <p:cNvSpPr>
            <a:spLocks noGrp="1"/>
          </p:cNvSpPr>
          <p:nvPr>
            <p:ph type="sldNum" sz="quarter" idx="4"/>
          </p:nvPr>
        </p:nvSpPr>
        <p:spPr/>
        <p:txBody>
          <a:bodyPr/>
          <a:lstStyle/>
          <a:p>
            <a:fld id="{BE375096-6367-4A46-9B35-1C341654C780}" type="slidenum">
              <a:rPr lang="en-US" smtClean="0"/>
              <a:pPr/>
              <a:t>40</a:t>
            </a:fld>
            <a:endParaRPr lang="en-US" dirty="0"/>
          </a:p>
        </p:txBody>
      </p:sp>
      <p:sp>
        <p:nvSpPr>
          <p:cNvPr id="4" name="Rectangle 3">
            <a:extLst>
              <a:ext uri="{FF2B5EF4-FFF2-40B4-BE49-F238E27FC236}">
                <a16:creationId xmlns:a16="http://schemas.microsoft.com/office/drawing/2014/main" id="{1DE093BE-6829-452F-D841-E3692029BE36}"/>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La surveillance des installations </a:t>
            </a:r>
          </a:p>
        </p:txBody>
      </p:sp>
      <p:grpSp>
        <p:nvGrpSpPr>
          <p:cNvPr id="21" name="Groupe 20">
            <a:extLst>
              <a:ext uri="{FF2B5EF4-FFF2-40B4-BE49-F238E27FC236}">
                <a16:creationId xmlns:a16="http://schemas.microsoft.com/office/drawing/2014/main" id="{6B0C705C-A766-395D-98E9-C3918A306FE9}"/>
              </a:ext>
            </a:extLst>
          </p:cNvPr>
          <p:cNvGrpSpPr/>
          <p:nvPr/>
        </p:nvGrpSpPr>
        <p:grpSpPr>
          <a:xfrm>
            <a:off x="611560" y="1161203"/>
            <a:ext cx="7416824" cy="3168352"/>
            <a:chOff x="611560" y="1419622"/>
            <a:chExt cx="7416824" cy="3168352"/>
          </a:xfrm>
        </p:grpSpPr>
        <p:pic>
          <p:nvPicPr>
            <p:cNvPr id="10" name="Image 9">
              <a:extLst>
                <a:ext uri="{FF2B5EF4-FFF2-40B4-BE49-F238E27FC236}">
                  <a16:creationId xmlns:a16="http://schemas.microsoft.com/office/drawing/2014/main" id="{BEF33DE1-23A1-14E1-085B-26C74ADED2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931" y="2228590"/>
              <a:ext cx="347725" cy="591167"/>
            </a:xfrm>
            <a:prstGeom prst="rect">
              <a:avLst/>
            </a:prstGeom>
          </p:spPr>
        </p:pic>
        <p:sp>
          <p:nvSpPr>
            <p:cNvPr id="53" name="Rectangle : coins arrondis 52">
              <a:extLst>
                <a:ext uri="{FF2B5EF4-FFF2-40B4-BE49-F238E27FC236}">
                  <a16:creationId xmlns:a16="http://schemas.microsoft.com/office/drawing/2014/main" id="{4E91FFBE-3750-4F98-A888-15287EBF4A73}"/>
                </a:ext>
              </a:extLst>
            </p:cNvPr>
            <p:cNvSpPr/>
            <p:nvPr/>
          </p:nvSpPr>
          <p:spPr>
            <a:xfrm rot="10800000">
              <a:off x="1115616" y="3126272"/>
              <a:ext cx="6408712" cy="1919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ZoneTexte 30"/>
            <p:cNvSpPr txBox="1"/>
            <p:nvPr/>
          </p:nvSpPr>
          <p:spPr>
            <a:xfrm>
              <a:off x="611560" y="1419622"/>
              <a:ext cx="7416824" cy="246221"/>
            </a:xfrm>
            <a:prstGeom prst="rect">
              <a:avLst/>
            </a:prstGeom>
            <a:solidFill>
              <a:schemeClr val="tx2">
                <a:lumMod val="40000"/>
                <a:lumOff val="60000"/>
              </a:schemeClr>
            </a:solidFill>
          </p:spPr>
          <p:txBody>
            <a:bodyPr wrap="square" rtlCol="0">
              <a:spAutoFit/>
            </a:bodyPr>
            <a:lstStyle/>
            <a:p>
              <a:pPr algn="ctr"/>
              <a:r>
                <a:rPr lang="fr-FR" sz="1000" dirty="0"/>
                <a:t>Surveillance d’exploitation</a:t>
              </a:r>
            </a:p>
          </p:txBody>
        </p:sp>
        <p:sp>
          <p:nvSpPr>
            <p:cNvPr id="34" name="Rectangle : coins arrondis 33">
              <a:extLst>
                <a:ext uri="{FF2B5EF4-FFF2-40B4-BE49-F238E27FC236}">
                  <a16:creationId xmlns:a16="http://schemas.microsoft.com/office/drawing/2014/main" id="{34A203DD-A54C-4799-B5AB-7732200808D0}"/>
                </a:ext>
              </a:extLst>
            </p:cNvPr>
            <p:cNvSpPr/>
            <p:nvPr/>
          </p:nvSpPr>
          <p:spPr>
            <a:xfrm rot="10800000">
              <a:off x="1079613" y="1869567"/>
              <a:ext cx="6408711" cy="1919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8054D02-C6B1-42C7-AC71-AFE2B1EC9B37}"/>
                </a:ext>
              </a:extLst>
            </p:cNvPr>
            <p:cNvSpPr/>
            <p:nvPr/>
          </p:nvSpPr>
          <p:spPr>
            <a:xfrm>
              <a:off x="611560" y="1419622"/>
              <a:ext cx="7416824" cy="31683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p:cNvSpPr/>
            <p:nvPr/>
          </p:nvSpPr>
          <p:spPr>
            <a:xfrm>
              <a:off x="2105972" y="1851670"/>
              <a:ext cx="4428000" cy="215444"/>
            </a:xfrm>
            <a:prstGeom prst="rect">
              <a:avLst/>
            </a:prstGeom>
          </p:spPr>
          <p:txBody>
            <a:bodyPr wrap="square">
              <a:spAutoFit/>
            </a:bodyPr>
            <a:lstStyle/>
            <a:p>
              <a:pPr lvl="0" algn="ctr"/>
              <a:r>
                <a:rPr lang="fr-FR" sz="800" b="1" cap="all" dirty="0">
                  <a:solidFill>
                    <a:schemeClr val="bg1">
                      <a:lumMod val="95000"/>
                    </a:schemeClr>
                  </a:solidFill>
                </a:rPr>
                <a:t>Surveillance humaine permanente </a:t>
              </a:r>
            </a:p>
          </p:txBody>
        </p:sp>
        <p:sp>
          <p:nvSpPr>
            <p:cNvPr id="51" name="Rectangle 50"/>
            <p:cNvSpPr/>
            <p:nvPr/>
          </p:nvSpPr>
          <p:spPr>
            <a:xfrm>
              <a:off x="3297524" y="3114529"/>
              <a:ext cx="2210580" cy="215444"/>
            </a:xfrm>
            <a:prstGeom prst="rect">
              <a:avLst/>
            </a:prstGeom>
          </p:spPr>
          <p:txBody>
            <a:bodyPr wrap="square">
              <a:spAutoFit/>
            </a:bodyPr>
            <a:lstStyle/>
            <a:p>
              <a:pPr lvl="0" algn="ctr"/>
              <a:r>
                <a:rPr lang="fr-FR" sz="800" b="1" cap="all" dirty="0">
                  <a:solidFill>
                    <a:schemeClr val="bg1"/>
                  </a:solidFill>
                </a:rPr>
                <a:t>OU télésurveillance </a:t>
              </a:r>
            </a:p>
          </p:txBody>
        </p:sp>
        <p:sp>
          <p:nvSpPr>
            <p:cNvPr id="44" name="Rectangle 43"/>
            <p:cNvSpPr/>
            <p:nvPr/>
          </p:nvSpPr>
          <p:spPr>
            <a:xfrm>
              <a:off x="5109399" y="3544402"/>
              <a:ext cx="2414929" cy="784830"/>
            </a:xfrm>
            <a:prstGeom prst="rect">
              <a:avLst/>
            </a:prstGeom>
            <a:solidFill>
              <a:schemeClr val="bg1">
                <a:lumMod val="95000"/>
                <a:alpha val="60000"/>
              </a:schemeClr>
            </a:solidFill>
          </p:spPr>
          <p:txBody>
            <a:bodyPr wrap="square">
              <a:spAutoFit/>
            </a:bodyPr>
            <a:lstStyle/>
            <a:p>
              <a:pPr marL="342900" lvl="0" indent="-342900">
                <a:spcAft>
                  <a:spcPts val="0"/>
                </a:spcAft>
                <a:buClr>
                  <a:srgbClr val="0060AE"/>
                </a:buClr>
                <a:buSzPts val="900"/>
                <a:buFont typeface="Wingdings" panose="05000000000000000000" pitchFamily="2" charset="2"/>
                <a:buChar char=""/>
              </a:pPr>
              <a:r>
                <a:rPr lang="fr-FR" sz="900" i="1" dirty="0">
                  <a:latin typeface="Calibri" panose="020F0502020204030204" pitchFamily="34" charset="0"/>
                  <a:ea typeface="Calibri" panose="020F0502020204030204" pitchFamily="34" charset="0"/>
                </a:rPr>
                <a:t>Alarme feu générale</a:t>
              </a:r>
            </a:p>
            <a:p>
              <a:pPr marL="342900" lvl="0" indent="-342900">
                <a:spcAft>
                  <a:spcPts val="0"/>
                </a:spcAft>
                <a:buClr>
                  <a:srgbClr val="0060AE"/>
                </a:buClr>
                <a:buSzPts val="900"/>
                <a:buFont typeface="Wingdings" panose="05000000000000000000" pitchFamily="2" charset="2"/>
                <a:buChar char=""/>
              </a:pPr>
              <a:r>
                <a:rPr lang="fr-FR" sz="900" i="1" dirty="0">
                  <a:latin typeface="Calibri" panose="020F0502020204030204" pitchFamily="34" charset="0"/>
                  <a:ea typeface="Calibri" panose="020F0502020204030204" pitchFamily="34" charset="0"/>
                </a:rPr>
                <a:t>Dérangement général</a:t>
              </a:r>
            </a:p>
            <a:p>
              <a:pPr marL="342900" lvl="0" indent="-342900">
                <a:spcAft>
                  <a:spcPts val="0"/>
                </a:spcAft>
                <a:buClr>
                  <a:srgbClr val="0060AE"/>
                </a:buClr>
                <a:buSzPts val="900"/>
                <a:buFont typeface="Wingdings" panose="05000000000000000000" pitchFamily="2" charset="2"/>
                <a:buChar char=""/>
              </a:pPr>
              <a:r>
                <a:rPr lang="fr-FR" sz="900" i="1" dirty="0">
                  <a:latin typeface="Calibri" panose="020F0502020204030204" pitchFamily="34" charset="0"/>
                  <a:ea typeface="Calibri" panose="020F0502020204030204" pitchFamily="34" charset="0"/>
                </a:rPr>
                <a:t>Emission (R 13 </a:t>
              </a:r>
              <a:r>
                <a:rPr lang="fr-FR" sz="900" i="1" dirty="0" err="1">
                  <a:latin typeface="Calibri" panose="020F0502020204030204" pitchFamily="34" charset="0"/>
                  <a:ea typeface="Calibri" panose="020F0502020204030204" pitchFamily="34" charset="0"/>
                </a:rPr>
                <a:t>Oct</a:t>
              </a:r>
              <a:r>
                <a:rPr lang="fr-FR" sz="900" i="1" dirty="0">
                  <a:latin typeface="Calibri" panose="020F0502020204030204" pitchFamily="34" charset="0"/>
                  <a:ea typeface="Calibri" panose="020F0502020204030204" pitchFamily="34" charset="0"/>
                </a:rPr>
                <a:t> 2019 )</a:t>
              </a:r>
            </a:p>
            <a:p>
              <a:pPr marL="342900" lvl="0" indent="-342900">
                <a:spcAft>
                  <a:spcPts val="0"/>
                </a:spcAft>
                <a:buClr>
                  <a:srgbClr val="0060AE"/>
                </a:buClr>
                <a:buSzPts val="900"/>
                <a:buFont typeface="Wingdings" panose="05000000000000000000" pitchFamily="2" charset="2"/>
                <a:buChar char=""/>
              </a:pPr>
              <a:r>
                <a:rPr lang="fr-FR" sz="900" i="1" dirty="0">
                  <a:latin typeface="Calibri" panose="020F0502020204030204" pitchFamily="34" charset="0"/>
                  <a:ea typeface="Calibri" panose="020F0502020204030204" pitchFamily="34" charset="0"/>
                </a:rPr>
                <a:t>Hors service / mode manuel seul </a:t>
              </a:r>
            </a:p>
            <a:p>
              <a:pPr lvl="0">
                <a:spcAft>
                  <a:spcPts val="0"/>
                </a:spcAft>
                <a:buClr>
                  <a:srgbClr val="0060AE"/>
                </a:buClr>
                <a:buSzPts val="900"/>
              </a:pPr>
              <a:r>
                <a:rPr lang="fr-FR" sz="900" i="1" dirty="0">
                  <a:latin typeface="Calibri" panose="020F0502020204030204" pitchFamily="34" charset="0"/>
                  <a:ea typeface="Calibri" panose="020F0502020204030204" pitchFamily="34" charset="0"/>
                </a:rPr>
                <a:t>             (R 13 octobre 2019)</a:t>
              </a:r>
              <a:endParaRPr lang="fr-FR" sz="900" i="1" dirty="0"/>
            </a:p>
          </p:txBody>
        </p:sp>
        <p:grpSp>
          <p:nvGrpSpPr>
            <p:cNvPr id="11" name="Groupe 10">
              <a:extLst>
                <a:ext uri="{FF2B5EF4-FFF2-40B4-BE49-F238E27FC236}">
                  <a16:creationId xmlns:a16="http://schemas.microsoft.com/office/drawing/2014/main" id="{43CD32CE-0FB5-4500-A2AD-B4A6AA06E7A9}"/>
                </a:ext>
              </a:extLst>
            </p:cNvPr>
            <p:cNvGrpSpPr/>
            <p:nvPr/>
          </p:nvGrpSpPr>
          <p:grpSpPr>
            <a:xfrm>
              <a:off x="2956405" y="3363838"/>
              <a:ext cx="1668671" cy="1145959"/>
              <a:chOff x="1331640" y="3363838"/>
              <a:chExt cx="1668671" cy="1145959"/>
            </a:xfrm>
          </p:grpSpPr>
          <p:sp>
            <p:nvSpPr>
              <p:cNvPr id="27" name="Ellipse 26"/>
              <p:cNvSpPr/>
              <p:nvPr/>
            </p:nvSpPr>
            <p:spPr>
              <a:xfrm>
                <a:off x="1331640" y="3363838"/>
                <a:ext cx="1668671" cy="1145959"/>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43" descr="picto personnage ecran.tif"/>
              <p:cNvPicPr>
                <a:picLocks noChangeAspect="1"/>
              </p:cNvPicPr>
              <p:nvPr/>
            </p:nvPicPr>
            <p:blipFill>
              <a:blip r:embed="rId3" cstate="print">
                <a:clrChange>
                  <a:clrFrom>
                    <a:srgbClr val="ADD6C1"/>
                  </a:clrFrom>
                  <a:clrTo>
                    <a:srgbClr val="ADD6C1">
                      <a:alpha val="0"/>
                    </a:srgbClr>
                  </a:clrTo>
                </a:clrChange>
                <a:lum contrast="20000"/>
                <a:extLst>
                  <a:ext uri="{28A0092B-C50C-407E-A947-70E740481C1C}">
                    <a14:useLocalDpi xmlns:a14="http://schemas.microsoft.com/office/drawing/2010/main" val="0"/>
                  </a:ext>
                </a:extLst>
              </a:blip>
              <a:srcRect/>
              <a:stretch>
                <a:fillRect/>
              </a:stretch>
            </p:blipFill>
            <p:spPr bwMode="auto">
              <a:xfrm>
                <a:off x="1567294" y="3496901"/>
                <a:ext cx="353509" cy="354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 8">
                <a:extLst>
                  <a:ext uri="{FF2B5EF4-FFF2-40B4-BE49-F238E27FC236}">
                    <a16:creationId xmlns:a16="http://schemas.microsoft.com/office/drawing/2014/main" id="{1F15330F-B7C8-4E4E-B38E-CBA7AD308BF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93334" y="3949310"/>
                <a:ext cx="1259046" cy="168702"/>
              </a:xfrm>
              <a:prstGeom prst="rect">
                <a:avLst/>
              </a:prstGeom>
            </p:spPr>
          </p:pic>
        </p:grpSp>
        <p:grpSp>
          <p:nvGrpSpPr>
            <p:cNvPr id="20" name="Groupe 19">
              <a:extLst>
                <a:ext uri="{FF2B5EF4-FFF2-40B4-BE49-F238E27FC236}">
                  <a16:creationId xmlns:a16="http://schemas.microsoft.com/office/drawing/2014/main" id="{47497EED-B290-4F2D-BEC6-AE34C2F5AC76}"/>
                </a:ext>
              </a:extLst>
            </p:cNvPr>
            <p:cNvGrpSpPr/>
            <p:nvPr/>
          </p:nvGrpSpPr>
          <p:grpSpPr>
            <a:xfrm>
              <a:off x="1043608" y="2139702"/>
              <a:ext cx="6197027" cy="902556"/>
              <a:chOff x="1043608" y="2139702"/>
              <a:chExt cx="6197027" cy="902556"/>
            </a:xfrm>
          </p:grpSpPr>
          <p:grpSp>
            <p:nvGrpSpPr>
              <p:cNvPr id="17" name="Groupe 16">
                <a:extLst>
                  <a:ext uri="{FF2B5EF4-FFF2-40B4-BE49-F238E27FC236}">
                    <a16:creationId xmlns:a16="http://schemas.microsoft.com/office/drawing/2014/main" id="{C2A537FF-64DA-45C8-ACE5-4DDDD48E23F1}"/>
                  </a:ext>
                </a:extLst>
              </p:cNvPr>
              <p:cNvGrpSpPr/>
              <p:nvPr/>
            </p:nvGrpSpPr>
            <p:grpSpPr>
              <a:xfrm>
                <a:off x="2847697" y="2500322"/>
                <a:ext cx="449826" cy="215444"/>
                <a:chOff x="2637877" y="2500322"/>
                <a:chExt cx="449826" cy="215444"/>
              </a:xfrm>
            </p:grpSpPr>
            <p:sp>
              <p:nvSpPr>
                <p:cNvPr id="47" name="Rectangle : coins arrondis 46">
                  <a:extLst>
                    <a:ext uri="{FF2B5EF4-FFF2-40B4-BE49-F238E27FC236}">
                      <a16:creationId xmlns:a16="http://schemas.microsoft.com/office/drawing/2014/main" id="{F4D70E77-FE15-4099-97E6-9E92205A7885}"/>
                    </a:ext>
                  </a:extLst>
                </p:cNvPr>
                <p:cNvSpPr/>
                <p:nvPr/>
              </p:nvSpPr>
              <p:spPr>
                <a:xfrm rot="10800000">
                  <a:off x="2637877" y="2512067"/>
                  <a:ext cx="449826" cy="1919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cap="all" dirty="0"/>
                </a:p>
              </p:txBody>
            </p:sp>
            <p:sp>
              <p:nvSpPr>
                <p:cNvPr id="38" name="Rectangle 37"/>
                <p:cNvSpPr/>
                <p:nvPr/>
              </p:nvSpPr>
              <p:spPr>
                <a:xfrm>
                  <a:off x="2693512" y="2500322"/>
                  <a:ext cx="338554" cy="215444"/>
                </a:xfrm>
                <a:prstGeom prst="rect">
                  <a:avLst/>
                </a:prstGeom>
              </p:spPr>
              <p:txBody>
                <a:bodyPr wrap="none">
                  <a:spAutoFit/>
                </a:bodyPr>
                <a:lstStyle/>
                <a:p>
                  <a:pPr lvl="0" algn="ctr"/>
                  <a:r>
                    <a:rPr lang="fr-FR" sz="800" b="1" cap="all" dirty="0">
                      <a:solidFill>
                        <a:schemeClr val="bg1">
                          <a:lumMod val="95000"/>
                        </a:schemeClr>
                      </a:solidFill>
                    </a:rPr>
                    <a:t>ou</a:t>
                  </a:r>
                </a:p>
              </p:txBody>
            </p:sp>
          </p:grpSp>
          <p:grpSp>
            <p:nvGrpSpPr>
              <p:cNvPr id="7" name="Groupe 6">
                <a:extLst>
                  <a:ext uri="{FF2B5EF4-FFF2-40B4-BE49-F238E27FC236}">
                    <a16:creationId xmlns:a16="http://schemas.microsoft.com/office/drawing/2014/main" id="{67C8D04E-A0E9-4941-AD30-E65AC7AD568E}"/>
                  </a:ext>
                </a:extLst>
              </p:cNvPr>
              <p:cNvGrpSpPr/>
              <p:nvPr/>
            </p:nvGrpSpPr>
            <p:grpSpPr>
              <a:xfrm>
                <a:off x="5808167" y="2468678"/>
                <a:ext cx="1432468" cy="557006"/>
                <a:chOff x="1619672" y="2496377"/>
                <a:chExt cx="1432468" cy="557006"/>
              </a:xfrm>
            </p:grpSpPr>
            <p:sp>
              <p:nvSpPr>
                <p:cNvPr id="35" name="Rectangle 34"/>
                <p:cNvSpPr/>
                <p:nvPr/>
              </p:nvSpPr>
              <p:spPr>
                <a:xfrm>
                  <a:off x="2399729" y="2496377"/>
                  <a:ext cx="461605" cy="215444"/>
                </a:xfrm>
                <a:prstGeom prst="rect">
                  <a:avLst/>
                </a:prstGeom>
                <a:solidFill>
                  <a:schemeClr val="bg1"/>
                </a:solidFill>
              </p:spPr>
              <p:txBody>
                <a:bodyPr wrap="square">
                  <a:spAutoFit/>
                </a:bodyPr>
                <a:lstStyle/>
                <a:p>
                  <a:pPr lvl="0" algn="ctr"/>
                  <a:r>
                    <a:rPr lang="fr-FR" sz="800" b="1" i="1" dirty="0" err="1">
                      <a:solidFill>
                        <a:schemeClr val="accent1"/>
                      </a:solidFill>
                    </a:rPr>
                    <a:t>TREx</a:t>
                  </a:r>
                  <a:endParaRPr lang="fr-FR" sz="800" b="1" i="1" dirty="0">
                    <a:solidFill>
                      <a:schemeClr val="accent1"/>
                    </a:solidFill>
                  </a:endParaRPr>
                </a:p>
              </p:txBody>
            </p:sp>
            <p:sp>
              <p:nvSpPr>
                <p:cNvPr id="8" name="Rectangle 7"/>
                <p:cNvSpPr/>
                <p:nvPr/>
              </p:nvSpPr>
              <p:spPr>
                <a:xfrm>
                  <a:off x="1619672" y="2853328"/>
                  <a:ext cx="1432468" cy="200055"/>
                </a:xfrm>
                <a:prstGeom prst="rect">
                  <a:avLst/>
                </a:prstGeom>
              </p:spPr>
              <p:txBody>
                <a:bodyPr wrap="square">
                  <a:spAutoFit/>
                </a:bodyPr>
                <a:lstStyle/>
                <a:p>
                  <a:pPr lvl="0"/>
                  <a:r>
                    <a:rPr lang="fr-FR" sz="700" i="1" dirty="0">
                      <a:solidFill>
                        <a:schemeClr val="tx1">
                          <a:lumMod val="50000"/>
                          <a:lumOff val="50000"/>
                        </a:schemeClr>
                      </a:solidFill>
                    </a:rPr>
                    <a:t>Tableau répétiteur d’extinction </a:t>
                  </a:r>
                </a:p>
              </p:txBody>
            </p:sp>
          </p:grpSp>
          <p:grpSp>
            <p:nvGrpSpPr>
              <p:cNvPr id="19" name="Groupe 18">
                <a:extLst>
                  <a:ext uri="{FF2B5EF4-FFF2-40B4-BE49-F238E27FC236}">
                    <a16:creationId xmlns:a16="http://schemas.microsoft.com/office/drawing/2014/main" id="{CC8CA2F7-968D-4BE9-AA53-FCDBBC553F77}"/>
                  </a:ext>
                </a:extLst>
              </p:cNvPr>
              <p:cNvGrpSpPr/>
              <p:nvPr/>
            </p:nvGrpSpPr>
            <p:grpSpPr>
              <a:xfrm>
                <a:off x="1386737" y="2139702"/>
                <a:ext cx="1028702" cy="731046"/>
                <a:chOff x="1386737" y="2139702"/>
                <a:chExt cx="1028702" cy="731046"/>
              </a:xfrm>
            </p:grpSpPr>
            <p:pic>
              <p:nvPicPr>
                <p:cNvPr id="32" name="Imag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86737" y="2139702"/>
                  <a:ext cx="1028702" cy="731046"/>
                </a:xfrm>
                <a:prstGeom prst="rect">
                  <a:avLst/>
                </a:prstGeom>
              </p:spPr>
            </p:pic>
            <p:sp>
              <p:nvSpPr>
                <p:cNvPr id="36" name="Rectangle 35"/>
                <p:cNvSpPr/>
                <p:nvPr/>
              </p:nvSpPr>
              <p:spPr>
                <a:xfrm>
                  <a:off x="1458744" y="2500322"/>
                  <a:ext cx="931357" cy="338554"/>
                </a:xfrm>
                <a:prstGeom prst="rect">
                  <a:avLst/>
                </a:prstGeom>
                <a:solidFill>
                  <a:srgbClr val="FFFFFF"/>
                </a:solidFill>
              </p:spPr>
              <p:txBody>
                <a:bodyPr wrap="square">
                  <a:spAutoFit/>
                </a:bodyPr>
                <a:lstStyle/>
                <a:p>
                  <a:pPr lvl="0" algn="ctr"/>
                  <a:r>
                    <a:rPr lang="fr-FR" sz="800" b="1" dirty="0" err="1">
                      <a:solidFill>
                        <a:schemeClr val="accent1"/>
                      </a:solidFill>
                    </a:rPr>
                    <a:t>ecs</a:t>
                  </a:r>
                  <a:r>
                    <a:rPr lang="fr-FR" sz="800" b="1" dirty="0">
                      <a:solidFill>
                        <a:schemeClr val="accent1"/>
                      </a:solidFill>
                    </a:rPr>
                    <a:t>/</a:t>
                  </a:r>
                  <a:r>
                    <a:rPr lang="fr-FR" sz="800" b="1" dirty="0" err="1">
                      <a:solidFill>
                        <a:schemeClr val="accent1"/>
                      </a:solidFill>
                    </a:rPr>
                    <a:t>dect</a:t>
                  </a:r>
                  <a:endParaRPr lang="fr-FR" sz="800" b="1" dirty="0">
                    <a:solidFill>
                      <a:schemeClr val="accent1"/>
                    </a:solidFill>
                  </a:endParaRPr>
                </a:p>
                <a:p>
                  <a:pPr lvl="0" algn="ctr"/>
                  <a:r>
                    <a:rPr lang="fr-FR" sz="800" b="1" dirty="0">
                      <a:solidFill>
                        <a:schemeClr val="accent1"/>
                      </a:solidFill>
                    </a:rPr>
                    <a:t>(</a:t>
                  </a:r>
                  <a:r>
                    <a:rPr lang="fr-FR" sz="800" b="1" dirty="0" err="1">
                      <a:solidFill>
                        <a:schemeClr val="accent1"/>
                      </a:solidFill>
                    </a:rPr>
                    <a:t>dect</a:t>
                  </a:r>
                  <a:r>
                    <a:rPr lang="fr-FR" sz="800" b="1" dirty="0">
                      <a:solidFill>
                        <a:schemeClr val="accent1"/>
                      </a:solidFill>
                    </a:rPr>
                    <a:t> seul?*)</a:t>
                  </a:r>
                </a:p>
              </p:txBody>
            </p:sp>
          </p:grpSp>
          <p:grpSp>
            <p:nvGrpSpPr>
              <p:cNvPr id="16" name="Groupe 15">
                <a:extLst>
                  <a:ext uri="{FF2B5EF4-FFF2-40B4-BE49-F238E27FC236}">
                    <a16:creationId xmlns:a16="http://schemas.microsoft.com/office/drawing/2014/main" id="{76B84BED-5021-4E66-8448-C7D8321BF703}"/>
                  </a:ext>
                </a:extLst>
              </p:cNvPr>
              <p:cNvGrpSpPr/>
              <p:nvPr/>
            </p:nvGrpSpPr>
            <p:grpSpPr>
              <a:xfrm>
                <a:off x="4926083" y="2499742"/>
                <a:ext cx="449826" cy="215444"/>
                <a:chOff x="4626230" y="2499742"/>
                <a:chExt cx="449826" cy="215444"/>
              </a:xfrm>
            </p:grpSpPr>
            <p:sp>
              <p:nvSpPr>
                <p:cNvPr id="48" name="Rectangle : coins arrondis 47">
                  <a:extLst>
                    <a:ext uri="{FF2B5EF4-FFF2-40B4-BE49-F238E27FC236}">
                      <a16:creationId xmlns:a16="http://schemas.microsoft.com/office/drawing/2014/main" id="{7E9AC656-92B9-46DC-A7E6-A9CA0B922444}"/>
                    </a:ext>
                  </a:extLst>
                </p:cNvPr>
                <p:cNvSpPr/>
                <p:nvPr/>
              </p:nvSpPr>
              <p:spPr>
                <a:xfrm rot="10800000">
                  <a:off x="4626230" y="2511487"/>
                  <a:ext cx="449826" cy="19195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cap="all" dirty="0"/>
                </a:p>
              </p:txBody>
            </p:sp>
            <p:sp>
              <p:nvSpPr>
                <p:cNvPr id="49" name="Rectangle 48">
                  <a:extLst>
                    <a:ext uri="{FF2B5EF4-FFF2-40B4-BE49-F238E27FC236}">
                      <a16:creationId xmlns:a16="http://schemas.microsoft.com/office/drawing/2014/main" id="{DC3B0A07-5C80-4409-8A25-7C30E453F525}"/>
                    </a:ext>
                  </a:extLst>
                </p:cNvPr>
                <p:cNvSpPr/>
                <p:nvPr/>
              </p:nvSpPr>
              <p:spPr>
                <a:xfrm>
                  <a:off x="4681865" y="2499742"/>
                  <a:ext cx="338554" cy="215444"/>
                </a:xfrm>
                <a:prstGeom prst="rect">
                  <a:avLst/>
                </a:prstGeom>
              </p:spPr>
              <p:txBody>
                <a:bodyPr wrap="none">
                  <a:spAutoFit/>
                </a:bodyPr>
                <a:lstStyle/>
                <a:p>
                  <a:pPr lvl="0" algn="ctr"/>
                  <a:r>
                    <a:rPr lang="fr-FR" sz="800" b="1" cap="all" dirty="0">
                      <a:solidFill>
                        <a:schemeClr val="bg1">
                          <a:lumMod val="95000"/>
                        </a:schemeClr>
                      </a:solidFill>
                    </a:rPr>
                    <a:t>ou</a:t>
                  </a:r>
                </a:p>
              </p:txBody>
            </p:sp>
          </p:grpSp>
          <p:grpSp>
            <p:nvGrpSpPr>
              <p:cNvPr id="18" name="Groupe 17">
                <a:extLst>
                  <a:ext uri="{FF2B5EF4-FFF2-40B4-BE49-F238E27FC236}">
                    <a16:creationId xmlns:a16="http://schemas.microsoft.com/office/drawing/2014/main" id="{BACFD908-4540-460E-BFE9-3573115ADE66}"/>
                  </a:ext>
                </a:extLst>
              </p:cNvPr>
              <p:cNvGrpSpPr/>
              <p:nvPr/>
            </p:nvGrpSpPr>
            <p:grpSpPr>
              <a:xfrm>
                <a:off x="3729781" y="2219271"/>
                <a:ext cx="764044" cy="703580"/>
                <a:chOff x="3275856" y="2219271"/>
                <a:chExt cx="764044" cy="703580"/>
              </a:xfrm>
            </p:grpSpPr>
            <p:pic>
              <p:nvPicPr>
                <p:cNvPr id="15" name="Image 14">
                  <a:extLst>
                    <a:ext uri="{FF2B5EF4-FFF2-40B4-BE49-F238E27FC236}">
                      <a16:creationId xmlns:a16="http://schemas.microsoft.com/office/drawing/2014/main" id="{718A2F03-4E59-40DF-9CC9-54E77F8E6AD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75856" y="2219271"/>
                  <a:ext cx="764044" cy="703580"/>
                </a:xfrm>
                <a:prstGeom prst="rect">
                  <a:avLst/>
                </a:prstGeom>
              </p:spPr>
            </p:pic>
            <p:sp>
              <p:nvSpPr>
                <p:cNvPr id="46" name="Rectangle 45"/>
                <p:cNvSpPr/>
                <p:nvPr/>
              </p:nvSpPr>
              <p:spPr>
                <a:xfrm>
                  <a:off x="3559950" y="2561877"/>
                  <a:ext cx="464542" cy="215444"/>
                </a:xfrm>
                <a:prstGeom prst="rect">
                  <a:avLst/>
                </a:prstGeom>
                <a:solidFill>
                  <a:schemeClr val="bg1"/>
                </a:solidFill>
              </p:spPr>
              <p:txBody>
                <a:bodyPr wrap="square">
                  <a:spAutoFit/>
                </a:bodyPr>
                <a:lstStyle/>
                <a:p>
                  <a:pPr lvl="0" algn="ctr"/>
                  <a:r>
                    <a:rPr lang="fr-FR" sz="800" b="1" i="1" dirty="0">
                      <a:solidFill>
                        <a:schemeClr val="accent1"/>
                      </a:solidFill>
                    </a:rPr>
                    <a:t>ECS</a:t>
                  </a:r>
                </a:p>
              </p:txBody>
            </p:sp>
          </p:grpSp>
          <p:sp>
            <p:nvSpPr>
              <p:cNvPr id="52" name="Rectangle 51">
                <a:extLst>
                  <a:ext uri="{FF2B5EF4-FFF2-40B4-BE49-F238E27FC236}">
                    <a16:creationId xmlns:a16="http://schemas.microsoft.com/office/drawing/2014/main" id="{E51743CB-670C-4BCE-BD1D-5F5B62EB4D1A}"/>
                  </a:ext>
                </a:extLst>
              </p:cNvPr>
              <p:cNvSpPr/>
              <p:nvPr/>
            </p:nvSpPr>
            <p:spPr>
              <a:xfrm>
                <a:off x="1043608" y="2842203"/>
                <a:ext cx="1760001" cy="200055"/>
              </a:xfrm>
              <a:prstGeom prst="rect">
                <a:avLst/>
              </a:prstGeom>
            </p:spPr>
            <p:txBody>
              <a:bodyPr wrap="square">
                <a:spAutoFit/>
              </a:bodyPr>
              <a:lstStyle/>
              <a:p>
                <a:pPr lvl="0"/>
                <a:r>
                  <a:rPr lang="fr-FR" sz="700" i="1" dirty="0">
                    <a:solidFill>
                      <a:schemeClr val="tx1">
                        <a:lumMod val="50000"/>
                        <a:lumOff val="50000"/>
                      </a:schemeClr>
                    </a:solidFill>
                  </a:rPr>
                  <a:t>* Question Chubb-CNPP janvier 2020</a:t>
                </a:r>
              </a:p>
            </p:txBody>
          </p:sp>
        </p:grpSp>
        <p:pic>
          <p:nvPicPr>
            <p:cNvPr id="12" name="Image 11">
              <a:extLst>
                <a:ext uri="{FF2B5EF4-FFF2-40B4-BE49-F238E27FC236}">
                  <a16:creationId xmlns:a16="http://schemas.microsoft.com/office/drawing/2014/main" id="{43CFDD98-C0B0-0B31-66B2-95467D8E474F}"/>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329648" y="3611184"/>
              <a:ext cx="1107901" cy="503591"/>
            </a:xfrm>
            <a:prstGeom prst="rect">
              <a:avLst/>
            </a:prstGeom>
          </p:spPr>
        </p:pic>
        <p:grpSp>
          <p:nvGrpSpPr>
            <p:cNvPr id="39" name="Groupe 38"/>
            <p:cNvGrpSpPr/>
            <p:nvPr/>
          </p:nvGrpSpPr>
          <p:grpSpPr>
            <a:xfrm>
              <a:off x="2267744" y="3772750"/>
              <a:ext cx="568398" cy="328133"/>
              <a:chOff x="4808614" y="3764551"/>
              <a:chExt cx="568398" cy="328133"/>
            </a:xfrm>
          </p:grpSpPr>
          <p:sp>
            <p:nvSpPr>
              <p:cNvPr id="41" name="Éclair 40"/>
              <p:cNvSpPr/>
              <p:nvPr/>
            </p:nvSpPr>
            <p:spPr>
              <a:xfrm rot="18445076">
                <a:off x="4990115" y="3705788"/>
                <a:ext cx="328133" cy="445660"/>
              </a:xfrm>
              <a:prstGeom prst="lightningBol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3" name="Connecteur droit 42"/>
              <p:cNvCxnSpPr/>
              <p:nvPr/>
            </p:nvCxnSpPr>
            <p:spPr>
              <a:xfrm>
                <a:off x="4808614" y="3928618"/>
                <a:ext cx="71605" cy="0"/>
              </a:xfrm>
              <a:prstGeom prst="line">
                <a:avLst/>
              </a:prstGeom>
              <a:ln w="22225">
                <a:solidFill>
                  <a:srgbClr val="FFC00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669742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sz="2400" dirty="0"/>
          </a:p>
        </p:txBody>
      </p:sp>
      <p:sp>
        <p:nvSpPr>
          <p:cNvPr id="4" name="Espace réservé du numéro de diapositive 3">
            <a:extLst>
              <a:ext uri="{FF2B5EF4-FFF2-40B4-BE49-F238E27FC236}">
                <a16:creationId xmlns:a16="http://schemas.microsoft.com/office/drawing/2014/main" id="{A383A018-E08F-F02F-0F41-14D98F5EF293}"/>
              </a:ext>
            </a:extLst>
          </p:cNvPr>
          <p:cNvSpPr>
            <a:spLocks noGrp="1"/>
          </p:cNvSpPr>
          <p:nvPr>
            <p:ph type="sldNum" sz="quarter" idx="4"/>
          </p:nvPr>
        </p:nvSpPr>
        <p:spPr/>
        <p:txBody>
          <a:bodyPr/>
          <a:lstStyle/>
          <a:p>
            <a:fld id="{BE375096-6367-4A46-9B35-1C341654C780}" type="slidenum">
              <a:rPr lang="en-US" smtClean="0"/>
              <a:pPr/>
              <a:t>41</a:t>
            </a:fld>
            <a:endParaRPr lang="en-US" dirty="0"/>
          </a:p>
        </p:txBody>
      </p:sp>
      <p:sp>
        <p:nvSpPr>
          <p:cNvPr id="6" name="Rectangle 5">
            <a:extLst>
              <a:ext uri="{FF2B5EF4-FFF2-40B4-BE49-F238E27FC236}">
                <a16:creationId xmlns:a16="http://schemas.microsoft.com/office/drawing/2014/main" id="{E63E5F7A-3C12-EE26-4576-612A46B9B6F7}"/>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La surveillance des installations </a:t>
            </a:r>
          </a:p>
        </p:txBody>
      </p:sp>
      <p:grpSp>
        <p:nvGrpSpPr>
          <p:cNvPr id="10" name="Groupe 9">
            <a:extLst>
              <a:ext uri="{FF2B5EF4-FFF2-40B4-BE49-F238E27FC236}">
                <a16:creationId xmlns:a16="http://schemas.microsoft.com/office/drawing/2014/main" id="{15ED31D2-EBDF-D297-6B7E-4A262C5FDEB5}"/>
              </a:ext>
            </a:extLst>
          </p:cNvPr>
          <p:cNvGrpSpPr/>
          <p:nvPr/>
        </p:nvGrpSpPr>
        <p:grpSpPr>
          <a:xfrm>
            <a:off x="235944" y="1161203"/>
            <a:ext cx="8728544" cy="3518751"/>
            <a:chOff x="235944" y="1285247"/>
            <a:chExt cx="8728544" cy="3518751"/>
          </a:xfrm>
        </p:grpSpPr>
        <p:cxnSp>
          <p:nvCxnSpPr>
            <p:cNvPr id="13" name="Connecteur en angle 12"/>
            <p:cNvCxnSpPr>
              <a:stCxn id="20" idx="4"/>
              <a:endCxn id="19" idx="0"/>
            </p:cNvCxnSpPr>
            <p:nvPr/>
          </p:nvCxnSpPr>
          <p:spPr>
            <a:xfrm rot="16200000" flipH="1">
              <a:off x="8277468" y="2716059"/>
              <a:ext cx="385576" cy="40239"/>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2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881214"/>
              <a:ext cx="3960440" cy="918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Rectangle 24"/>
            <p:cNvSpPr/>
            <p:nvPr/>
          </p:nvSpPr>
          <p:spPr>
            <a:xfrm>
              <a:off x="3891218" y="1629217"/>
              <a:ext cx="3960440" cy="784830"/>
            </a:xfrm>
            <a:prstGeom prst="rect">
              <a:avLst/>
            </a:prstGeom>
            <a:solidFill>
              <a:schemeClr val="accent2">
                <a:lumMod val="20000"/>
                <a:lumOff val="80000"/>
              </a:schemeClr>
            </a:solidFill>
          </p:spPr>
          <p:txBody>
            <a:bodyPr wrap="square">
              <a:spAutoFit/>
            </a:bodyPr>
            <a:lstStyle/>
            <a:p>
              <a:pPr marL="171450" indent="-171450">
                <a:buFont typeface="Wingdings" panose="05000000000000000000" pitchFamily="2" charset="2"/>
                <a:buChar char="§"/>
              </a:pPr>
              <a:r>
                <a:rPr lang="fr-FR" sz="900" i="1" dirty="0">
                  <a:solidFill>
                    <a:prstClr val="black"/>
                  </a:solidFill>
                </a:rPr>
                <a:t>NF S 61-932 § 9.8 - Extinction automatique</a:t>
              </a:r>
            </a:p>
            <a:p>
              <a:endParaRPr lang="fr-FR" sz="900" i="1" dirty="0">
                <a:solidFill>
                  <a:prstClr val="black"/>
                </a:solidFill>
              </a:endParaRPr>
            </a:p>
            <a:p>
              <a:r>
                <a:rPr lang="fr-FR" sz="900" i="1" dirty="0">
                  <a:solidFill>
                    <a:prstClr val="black"/>
                  </a:solidFill>
                </a:rPr>
                <a:t>(…) Note : Il est rappelé que l’Équipement d’alarme doit prendre en compte l’évacuation générale de tous les volumes d’un </a:t>
              </a:r>
              <a:r>
                <a:rPr lang="fr-FR" sz="900" i="1" dirty="0"/>
                <a:t>bâtiment </a:t>
              </a:r>
            </a:p>
            <a:p>
              <a:r>
                <a:rPr lang="fr-FR" sz="900" i="1" dirty="0"/>
                <a:t>y compris ceux protégés par un système d’extinction</a:t>
              </a:r>
              <a:r>
                <a:rPr lang="fr-FR" sz="900" i="1" dirty="0">
                  <a:solidFill>
                    <a:prstClr val="black"/>
                  </a:solidFill>
                </a:rPr>
                <a:t>.</a:t>
              </a:r>
            </a:p>
          </p:txBody>
        </p:sp>
        <p:sp>
          <p:nvSpPr>
            <p:cNvPr id="45" name="ZoneTexte 44"/>
            <p:cNvSpPr txBox="1"/>
            <p:nvPr/>
          </p:nvSpPr>
          <p:spPr>
            <a:xfrm>
              <a:off x="3891218" y="1285247"/>
              <a:ext cx="5073270" cy="246221"/>
            </a:xfrm>
            <a:prstGeom prst="rect">
              <a:avLst/>
            </a:prstGeom>
            <a:solidFill>
              <a:schemeClr val="tx2">
                <a:lumMod val="40000"/>
                <a:lumOff val="60000"/>
              </a:schemeClr>
            </a:solidFill>
          </p:spPr>
          <p:txBody>
            <a:bodyPr wrap="square" rtlCol="0">
              <a:spAutoFit/>
            </a:bodyPr>
            <a:lstStyle/>
            <a:p>
              <a:pPr algn="ctr"/>
              <a:r>
                <a:rPr lang="fr-FR" sz="1000" dirty="0">
                  <a:solidFill>
                    <a:prstClr val="black"/>
                  </a:solidFill>
                </a:rPr>
                <a:t>Traitement du scénario de sécurité du bâtiment</a:t>
              </a:r>
            </a:p>
          </p:txBody>
        </p:sp>
        <p:pic>
          <p:nvPicPr>
            <p:cNvPr id="47" name="Imag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35786" y="1629217"/>
              <a:ext cx="1028702" cy="731046"/>
            </a:xfrm>
            <a:prstGeom prst="rect">
              <a:avLst/>
            </a:prstGeom>
          </p:spPr>
        </p:pic>
        <p:sp>
          <p:nvSpPr>
            <p:cNvPr id="48" name="Rectangle 47"/>
            <p:cNvSpPr/>
            <p:nvPr/>
          </p:nvSpPr>
          <p:spPr>
            <a:xfrm>
              <a:off x="7851657" y="2985989"/>
              <a:ext cx="248735" cy="144016"/>
            </a:xfrm>
            <a:prstGeom prst="rect">
              <a:avLst/>
            </a:pr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3" name="Imag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28184" y="3727501"/>
              <a:ext cx="553207" cy="553207"/>
            </a:xfrm>
            <a:prstGeom prst="rect">
              <a:avLst/>
            </a:prstGeom>
          </p:spPr>
        </p:pic>
        <p:cxnSp>
          <p:nvCxnSpPr>
            <p:cNvPr id="5" name="Connecteur en angle 4"/>
            <p:cNvCxnSpPr>
              <a:stCxn id="17" idx="4"/>
            </p:cNvCxnSpPr>
            <p:nvPr/>
          </p:nvCxnSpPr>
          <p:spPr>
            <a:xfrm rot="16200000" flipH="1">
              <a:off x="5891433" y="3660533"/>
              <a:ext cx="211780" cy="46172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Ellipse 16"/>
            <p:cNvSpPr/>
            <p:nvPr/>
          </p:nvSpPr>
          <p:spPr>
            <a:xfrm>
              <a:off x="5614718" y="3492273"/>
              <a:ext cx="303489" cy="2932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p:cNvSpPr/>
            <p:nvPr/>
          </p:nvSpPr>
          <p:spPr>
            <a:xfrm>
              <a:off x="8338631" y="2928967"/>
              <a:ext cx="303489" cy="2932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8298392" y="2250160"/>
              <a:ext cx="303489" cy="293231"/>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p:cNvSpPr txBox="1"/>
            <p:nvPr/>
          </p:nvSpPr>
          <p:spPr>
            <a:xfrm>
              <a:off x="235944" y="1285247"/>
              <a:ext cx="3039912" cy="246221"/>
            </a:xfrm>
            <a:prstGeom prst="rect">
              <a:avLst/>
            </a:prstGeom>
            <a:solidFill>
              <a:schemeClr val="tx2">
                <a:lumMod val="40000"/>
                <a:lumOff val="60000"/>
              </a:schemeClr>
            </a:solidFill>
          </p:spPr>
          <p:txBody>
            <a:bodyPr wrap="square" rtlCol="0">
              <a:spAutoFit/>
            </a:bodyPr>
            <a:lstStyle/>
            <a:p>
              <a:pPr algn="ctr"/>
              <a:r>
                <a:rPr lang="fr-FR" sz="1000" dirty="0"/>
                <a:t>Liaison SSI – IEAG (SSI A et B)</a:t>
              </a:r>
            </a:p>
          </p:txBody>
        </p:sp>
        <p:pic>
          <p:nvPicPr>
            <p:cNvPr id="21" name="Image 20"/>
            <p:cNvPicPr>
              <a:picLocks noChangeAspect="1"/>
            </p:cNvPicPr>
            <p:nvPr/>
          </p:nvPicPr>
          <p:blipFill>
            <a:blip r:embed="rId5"/>
            <a:stretch>
              <a:fillRect/>
            </a:stretch>
          </p:blipFill>
          <p:spPr>
            <a:xfrm>
              <a:off x="235944" y="1629217"/>
              <a:ext cx="3039911" cy="2563722"/>
            </a:xfrm>
            <a:prstGeom prst="rect">
              <a:avLst/>
            </a:prstGeom>
          </p:spPr>
        </p:pic>
        <p:sp>
          <p:nvSpPr>
            <p:cNvPr id="7" name="ZoneTexte 6">
              <a:extLst>
                <a:ext uri="{FF2B5EF4-FFF2-40B4-BE49-F238E27FC236}">
                  <a16:creationId xmlns:a16="http://schemas.microsoft.com/office/drawing/2014/main" id="{58F30DB9-7A49-35D8-3274-CB1D26FD5A6B}"/>
                </a:ext>
              </a:extLst>
            </p:cNvPr>
            <p:cNvSpPr txBox="1"/>
            <p:nvPr/>
          </p:nvSpPr>
          <p:spPr>
            <a:xfrm>
              <a:off x="2483768" y="4280709"/>
              <a:ext cx="6480720" cy="523289"/>
            </a:xfrm>
            <a:prstGeom prst="rect">
              <a:avLst/>
            </a:prstGeom>
            <a:solidFill>
              <a:schemeClr val="accent5">
                <a:lumMod val="20000"/>
                <a:lumOff val="80000"/>
              </a:schemeClr>
            </a:solidFill>
            <a:ln w="12700">
              <a:solidFill>
                <a:schemeClr val="accent5">
                  <a:lumMod val="50000"/>
                </a:schemeClr>
              </a:solidFill>
            </a:ln>
          </p:spPr>
          <p:txBody>
            <a:bodyPr wrap="square" lIns="0" tIns="0" rIns="0" bIns="0" rtlCol="0">
              <a:noAutofit/>
            </a:bodyPr>
            <a:lstStyle/>
            <a:p>
              <a:pPr marL="171450" indent="-171450" algn="l">
                <a:buFont typeface="Wingdings" panose="05000000000000000000" pitchFamily="2" charset="2"/>
                <a:buChar char="§"/>
              </a:pPr>
              <a:endParaRPr lang="fr-FR" sz="900" b="1" i="1" dirty="0">
                <a:solidFill>
                  <a:srgbClr val="F92745"/>
                </a:solidFill>
              </a:endParaRPr>
            </a:p>
          </p:txBody>
        </p:sp>
        <p:cxnSp>
          <p:nvCxnSpPr>
            <p:cNvPr id="9" name="Connecteur : en angle 8">
              <a:extLst>
                <a:ext uri="{FF2B5EF4-FFF2-40B4-BE49-F238E27FC236}">
                  <a16:creationId xmlns:a16="http://schemas.microsoft.com/office/drawing/2014/main" id="{CF4F73A6-D3BA-F2FC-A0E0-D0983FC27A19}"/>
                </a:ext>
              </a:extLst>
            </p:cNvPr>
            <p:cNvCxnSpPr>
              <a:cxnSpLocks/>
              <a:stCxn id="7" idx="1"/>
              <a:endCxn id="21" idx="2"/>
            </p:cNvCxnSpPr>
            <p:nvPr/>
          </p:nvCxnSpPr>
          <p:spPr>
            <a:xfrm rot="10800000">
              <a:off x="1755900" y="4192940"/>
              <a:ext cx="727868" cy="349415"/>
            </a:xfrm>
            <a:prstGeom prst="bentConnector2">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25EB8BD1-6186-E8BC-FDA3-79AD7BE7C57D}"/>
                </a:ext>
              </a:extLst>
            </p:cNvPr>
            <p:cNvSpPr txBox="1"/>
            <p:nvPr/>
          </p:nvSpPr>
          <p:spPr>
            <a:xfrm>
              <a:off x="2483768" y="4280708"/>
              <a:ext cx="6336704" cy="461665"/>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900" b="1" i="1" u="none" strike="noStrike" kern="1200" cap="none" spc="0" normalizeH="0" baseline="0" noProof="0" dirty="0">
                  <a:ln>
                    <a:noFill/>
                  </a:ln>
                  <a:solidFill>
                    <a:srgbClr val="F92745"/>
                  </a:solidFill>
                  <a:effectLst/>
                  <a:uLnTx/>
                  <a:uFillTx/>
                  <a:latin typeface="Arial" panose="020B0604020202020204"/>
                  <a:ea typeface="+mn-ea"/>
                  <a:cs typeface="+mn-cs"/>
                </a:rPr>
                <a:t>NF S61-932 9.8</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600" b="1" i="1" u="none" strike="noStrike" kern="1200" cap="none" spc="0" normalizeH="0" baseline="0" noProof="0" dirty="0">
                <a:ln>
                  <a:noFill/>
                </a:ln>
                <a:solidFill>
                  <a:srgbClr val="F92745"/>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1" u="none" strike="noStrike" kern="1200" cap="none" spc="0" normalizeH="0" baseline="0" noProof="0" dirty="0">
                  <a:ln>
                    <a:noFill/>
                  </a:ln>
                  <a:solidFill>
                    <a:srgbClr val="F92745"/>
                  </a:solidFill>
                  <a:effectLst/>
                  <a:uLnTx/>
                  <a:uFillTx/>
                  <a:latin typeface="Arial" panose="020B0604020202020204"/>
                  <a:ea typeface="+mn-ea"/>
                  <a:cs typeface="+mn-cs"/>
                </a:rPr>
                <a:t>     La fonction « extinction automatique » doit être réalisée par une installation indépendante du SMSI. (…)</a:t>
              </a:r>
            </a:p>
          </p:txBody>
        </p:sp>
      </p:grpSp>
    </p:spTree>
    <p:extLst>
      <p:ext uri="{BB962C8B-B14F-4D97-AF65-F5344CB8AC3E}">
        <p14:creationId xmlns:p14="http://schemas.microsoft.com/office/powerpoint/2010/main" val="2696597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lang="fr-FR" sz="2400" dirty="0"/>
          </a:p>
        </p:txBody>
      </p:sp>
      <p:grpSp>
        <p:nvGrpSpPr>
          <p:cNvPr id="24" name="Groupe 23"/>
          <p:cNvGrpSpPr/>
          <p:nvPr/>
        </p:nvGrpSpPr>
        <p:grpSpPr>
          <a:xfrm>
            <a:off x="323528" y="1161203"/>
            <a:ext cx="984895" cy="2152638"/>
            <a:chOff x="683568" y="1707654"/>
            <a:chExt cx="984895" cy="2152638"/>
          </a:xfrm>
        </p:grpSpPr>
        <p:pic>
          <p:nvPicPr>
            <p:cNvPr id="3" name="Image 2"/>
            <p:cNvPicPr>
              <a:picLocks noChangeAspect="1"/>
            </p:cNvPicPr>
            <p:nvPr/>
          </p:nvPicPr>
          <p:blipFill>
            <a:blip r:embed="rId2"/>
            <a:stretch>
              <a:fillRect/>
            </a:stretch>
          </p:blipFill>
          <p:spPr>
            <a:xfrm>
              <a:off x="683568" y="1707654"/>
              <a:ext cx="984895" cy="418168"/>
            </a:xfrm>
            <a:prstGeom prst="rect">
              <a:avLst/>
            </a:prstGeom>
          </p:spPr>
        </p:pic>
        <p:pic>
          <p:nvPicPr>
            <p:cNvPr id="4" name="Image 3"/>
            <p:cNvPicPr>
              <a:picLocks noChangeAspect="1"/>
            </p:cNvPicPr>
            <p:nvPr/>
          </p:nvPicPr>
          <p:blipFill>
            <a:blip r:embed="rId3"/>
            <a:stretch>
              <a:fillRect/>
            </a:stretch>
          </p:blipFill>
          <p:spPr>
            <a:xfrm>
              <a:off x="683568" y="2261627"/>
              <a:ext cx="984895" cy="1110421"/>
            </a:xfrm>
            <a:prstGeom prst="rect">
              <a:avLst/>
            </a:prstGeom>
          </p:spPr>
        </p:pic>
        <p:pic>
          <p:nvPicPr>
            <p:cNvPr id="5" name="Image 4"/>
            <p:cNvPicPr>
              <a:picLocks noChangeAspect="1"/>
            </p:cNvPicPr>
            <p:nvPr/>
          </p:nvPicPr>
          <p:blipFill>
            <a:blip r:embed="rId4"/>
            <a:stretch>
              <a:fillRect/>
            </a:stretch>
          </p:blipFill>
          <p:spPr>
            <a:xfrm>
              <a:off x="683568" y="3507854"/>
              <a:ext cx="984895" cy="352438"/>
            </a:xfrm>
            <a:prstGeom prst="rect">
              <a:avLst/>
            </a:prstGeom>
          </p:spPr>
        </p:pic>
      </p:grpSp>
      <p:grpSp>
        <p:nvGrpSpPr>
          <p:cNvPr id="25" name="Groupe 24"/>
          <p:cNvGrpSpPr/>
          <p:nvPr/>
        </p:nvGrpSpPr>
        <p:grpSpPr>
          <a:xfrm>
            <a:off x="1462459" y="1161203"/>
            <a:ext cx="1309687" cy="2152638"/>
            <a:chOff x="1770234" y="1707654"/>
            <a:chExt cx="1309687" cy="2152638"/>
          </a:xfrm>
        </p:grpSpPr>
        <p:pic>
          <p:nvPicPr>
            <p:cNvPr id="6" name="Image 5"/>
            <p:cNvPicPr>
              <a:picLocks noChangeAspect="1"/>
            </p:cNvPicPr>
            <p:nvPr/>
          </p:nvPicPr>
          <p:blipFill>
            <a:blip r:embed="rId5"/>
            <a:stretch>
              <a:fillRect/>
            </a:stretch>
          </p:blipFill>
          <p:spPr>
            <a:xfrm>
              <a:off x="1770234" y="2261628"/>
              <a:ext cx="1309687" cy="1110421"/>
            </a:xfrm>
            <a:prstGeom prst="rect">
              <a:avLst/>
            </a:prstGeom>
          </p:spPr>
        </p:pic>
        <p:pic>
          <p:nvPicPr>
            <p:cNvPr id="7" name="Image 6"/>
            <p:cNvPicPr>
              <a:picLocks noChangeAspect="1"/>
            </p:cNvPicPr>
            <p:nvPr/>
          </p:nvPicPr>
          <p:blipFill>
            <a:blip r:embed="rId6"/>
            <a:stretch>
              <a:fillRect/>
            </a:stretch>
          </p:blipFill>
          <p:spPr>
            <a:xfrm>
              <a:off x="1776779" y="3507854"/>
              <a:ext cx="1303142" cy="352438"/>
            </a:xfrm>
            <a:prstGeom prst="rect">
              <a:avLst/>
            </a:prstGeom>
          </p:spPr>
        </p:pic>
        <p:pic>
          <p:nvPicPr>
            <p:cNvPr id="9" name="Image 8"/>
            <p:cNvPicPr>
              <a:picLocks noChangeAspect="1"/>
            </p:cNvPicPr>
            <p:nvPr/>
          </p:nvPicPr>
          <p:blipFill>
            <a:blip r:embed="rId7"/>
            <a:stretch>
              <a:fillRect/>
            </a:stretch>
          </p:blipFill>
          <p:spPr>
            <a:xfrm>
              <a:off x="1770234" y="1707654"/>
              <a:ext cx="1309687" cy="418168"/>
            </a:xfrm>
            <a:prstGeom prst="rect">
              <a:avLst/>
            </a:prstGeom>
          </p:spPr>
        </p:pic>
      </p:grpSp>
      <p:grpSp>
        <p:nvGrpSpPr>
          <p:cNvPr id="27" name="Groupe 26"/>
          <p:cNvGrpSpPr/>
          <p:nvPr/>
        </p:nvGrpSpPr>
        <p:grpSpPr>
          <a:xfrm>
            <a:off x="2926182" y="1161203"/>
            <a:ext cx="1378267" cy="2152637"/>
            <a:chOff x="3200279" y="1707655"/>
            <a:chExt cx="1378267" cy="2152637"/>
          </a:xfrm>
        </p:grpSpPr>
        <p:pic>
          <p:nvPicPr>
            <p:cNvPr id="10" name="Image 9"/>
            <p:cNvPicPr>
              <a:picLocks noChangeAspect="1"/>
            </p:cNvPicPr>
            <p:nvPr/>
          </p:nvPicPr>
          <p:blipFill>
            <a:blip r:embed="rId8"/>
            <a:stretch>
              <a:fillRect/>
            </a:stretch>
          </p:blipFill>
          <p:spPr>
            <a:xfrm>
              <a:off x="3203848" y="1707655"/>
              <a:ext cx="1368152" cy="422884"/>
            </a:xfrm>
            <a:prstGeom prst="rect">
              <a:avLst/>
            </a:prstGeom>
          </p:spPr>
        </p:pic>
        <p:pic>
          <p:nvPicPr>
            <p:cNvPr id="11" name="Image 10"/>
            <p:cNvPicPr>
              <a:picLocks noChangeAspect="1"/>
            </p:cNvPicPr>
            <p:nvPr/>
          </p:nvPicPr>
          <p:blipFill>
            <a:blip r:embed="rId9"/>
            <a:stretch>
              <a:fillRect/>
            </a:stretch>
          </p:blipFill>
          <p:spPr>
            <a:xfrm>
              <a:off x="3200279" y="2261628"/>
              <a:ext cx="1371721" cy="1110421"/>
            </a:xfrm>
            <a:prstGeom prst="rect">
              <a:avLst/>
            </a:prstGeom>
          </p:spPr>
        </p:pic>
        <p:pic>
          <p:nvPicPr>
            <p:cNvPr id="12" name="Image 11"/>
            <p:cNvPicPr>
              <a:picLocks noChangeAspect="1"/>
            </p:cNvPicPr>
            <p:nvPr/>
          </p:nvPicPr>
          <p:blipFill>
            <a:blip r:embed="rId10"/>
            <a:stretch>
              <a:fillRect/>
            </a:stretch>
          </p:blipFill>
          <p:spPr>
            <a:xfrm>
              <a:off x="3200279" y="3511994"/>
              <a:ext cx="1378267" cy="348298"/>
            </a:xfrm>
            <a:prstGeom prst="rect">
              <a:avLst/>
            </a:prstGeom>
          </p:spPr>
        </p:pic>
      </p:grpSp>
      <p:grpSp>
        <p:nvGrpSpPr>
          <p:cNvPr id="28" name="Groupe 27"/>
          <p:cNvGrpSpPr/>
          <p:nvPr/>
        </p:nvGrpSpPr>
        <p:grpSpPr>
          <a:xfrm>
            <a:off x="4458485" y="1161203"/>
            <a:ext cx="1374685" cy="2155465"/>
            <a:chOff x="4637475" y="1707654"/>
            <a:chExt cx="1374685" cy="2155465"/>
          </a:xfrm>
        </p:grpSpPr>
        <p:pic>
          <p:nvPicPr>
            <p:cNvPr id="13" name="Image 12"/>
            <p:cNvPicPr>
              <a:picLocks noChangeAspect="1"/>
            </p:cNvPicPr>
            <p:nvPr/>
          </p:nvPicPr>
          <p:blipFill>
            <a:blip r:embed="rId11"/>
            <a:stretch>
              <a:fillRect/>
            </a:stretch>
          </p:blipFill>
          <p:spPr>
            <a:xfrm>
              <a:off x="4637475" y="1707654"/>
              <a:ext cx="1374685" cy="424535"/>
            </a:xfrm>
            <a:prstGeom prst="rect">
              <a:avLst/>
            </a:prstGeom>
          </p:spPr>
        </p:pic>
        <p:pic>
          <p:nvPicPr>
            <p:cNvPr id="17" name="Image 16"/>
            <p:cNvPicPr>
              <a:picLocks noChangeAspect="1"/>
            </p:cNvPicPr>
            <p:nvPr/>
          </p:nvPicPr>
          <p:blipFill>
            <a:blip r:embed="rId12"/>
            <a:stretch>
              <a:fillRect/>
            </a:stretch>
          </p:blipFill>
          <p:spPr>
            <a:xfrm>
              <a:off x="4637476" y="2261628"/>
              <a:ext cx="1374684" cy="1110421"/>
            </a:xfrm>
            <a:prstGeom prst="rect">
              <a:avLst/>
            </a:prstGeom>
          </p:spPr>
        </p:pic>
        <p:pic>
          <p:nvPicPr>
            <p:cNvPr id="18" name="Image 17"/>
            <p:cNvPicPr>
              <a:picLocks noChangeAspect="1"/>
            </p:cNvPicPr>
            <p:nvPr/>
          </p:nvPicPr>
          <p:blipFill>
            <a:blip r:embed="rId13"/>
            <a:stretch>
              <a:fillRect/>
            </a:stretch>
          </p:blipFill>
          <p:spPr>
            <a:xfrm>
              <a:off x="4637475" y="3507855"/>
              <a:ext cx="1374683" cy="355264"/>
            </a:xfrm>
            <a:prstGeom prst="rect">
              <a:avLst/>
            </a:prstGeom>
          </p:spPr>
        </p:pic>
      </p:grpSp>
      <p:grpSp>
        <p:nvGrpSpPr>
          <p:cNvPr id="29" name="Groupe 28"/>
          <p:cNvGrpSpPr/>
          <p:nvPr/>
        </p:nvGrpSpPr>
        <p:grpSpPr>
          <a:xfrm>
            <a:off x="5987206" y="1161203"/>
            <a:ext cx="1367388" cy="2152638"/>
            <a:chOff x="6075018" y="1707654"/>
            <a:chExt cx="1367388" cy="2152638"/>
          </a:xfrm>
        </p:grpSpPr>
        <p:pic>
          <p:nvPicPr>
            <p:cNvPr id="15" name="Image 14"/>
            <p:cNvPicPr>
              <a:picLocks noChangeAspect="1"/>
            </p:cNvPicPr>
            <p:nvPr/>
          </p:nvPicPr>
          <p:blipFill>
            <a:blip r:embed="rId14"/>
            <a:stretch>
              <a:fillRect/>
            </a:stretch>
          </p:blipFill>
          <p:spPr>
            <a:xfrm>
              <a:off x="6078382" y="1707654"/>
              <a:ext cx="1364024" cy="418168"/>
            </a:xfrm>
            <a:prstGeom prst="rect">
              <a:avLst/>
            </a:prstGeom>
          </p:spPr>
        </p:pic>
        <p:pic>
          <p:nvPicPr>
            <p:cNvPr id="19" name="Image 18"/>
            <p:cNvPicPr>
              <a:picLocks noChangeAspect="1"/>
            </p:cNvPicPr>
            <p:nvPr/>
          </p:nvPicPr>
          <p:blipFill>
            <a:blip r:embed="rId15"/>
            <a:stretch>
              <a:fillRect/>
            </a:stretch>
          </p:blipFill>
          <p:spPr>
            <a:xfrm>
              <a:off x="6078382" y="2261629"/>
              <a:ext cx="1364024" cy="1110420"/>
            </a:xfrm>
            <a:prstGeom prst="rect">
              <a:avLst/>
            </a:prstGeom>
          </p:spPr>
        </p:pic>
        <p:pic>
          <p:nvPicPr>
            <p:cNvPr id="21" name="Image 20"/>
            <p:cNvPicPr>
              <a:picLocks noChangeAspect="1"/>
            </p:cNvPicPr>
            <p:nvPr/>
          </p:nvPicPr>
          <p:blipFill>
            <a:blip r:embed="rId16"/>
            <a:stretch>
              <a:fillRect/>
            </a:stretch>
          </p:blipFill>
          <p:spPr>
            <a:xfrm>
              <a:off x="6075018" y="3517392"/>
              <a:ext cx="1367388" cy="342900"/>
            </a:xfrm>
            <a:prstGeom prst="rect">
              <a:avLst/>
            </a:prstGeom>
          </p:spPr>
        </p:pic>
      </p:grpSp>
      <p:grpSp>
        <p:nvGrpSpPr>
          <p:cNvPr id="30" name="Groupe 29"/>
          <p:cNvGrpSpPr/>
          <p:nvPr/>
        </p:nvGrpSpPr>
        <p:grpSpPr>
          <a:xfrm>
            <a:off x="7508630" y="1161203"/>
            <a:ext cx="1378774" cy="2158156"/>
            <a:chOff x="7508630" y="1707654"/>
            <a:chExt cx="1378774" cy="2158156"/>
          </a:xfrm>
        </p:grpSpPr>
        <p:pic>
          <p:nvPicPr>
            <p:cNvPr id="16" name="Image 15"/>
            <p:cNvPicPr>
              <a:picLocks noChangeAspect="1"/>
            </p:cNvPicPr>
            <p:nvPr/>
          </p:nvPicPr>
          <p:blipFill>
            <a:blip r:embed="rId17"/>
            <a:stretch>
              <a:fillRect/>
            </a:stretch>
          </p:blipFill>
          <p:spPr>
            <a:xfrm>
              <a:off x="7514704" y="1707654"/>
              <a:ext cx="1372699" cy="418168"/>
            </a:xfrm>
            <a:prstGeom prst="rect">
              <a:avLst/>
            </a:prstGeom>
          </p:spPr>
        </p:pic>
        <p:pic>
          <p:nvPicPr>
            <p:cNvPr id="22" name="Image 21"/>
            <p:cNvPicPr>
              <a:picLocks noChangeAspect="1"/>
            </p:cNvPicPr>
            <p:nvPr/>
          </p:nvPicPr>
          <p:blipFill>
            <a:blip r:embed="rId18"/>
            <a:stretch>
              <a:fillRect/>
            </a:stretch>
          </p:blipFill>
          <p:spPr>
            <a:xfrm>
              <a:off x="7508630" y="2261629"/>
              <a:ext cx="1378774" cy="1110420"/>
            </a:xfrm>
            <a:prstGeom prst="rect">
              <a:avLst/>
            </a:prstGeom>
          </p:spPr>
        </p:pic>
        <p:pic>
          <p:nvPicPr>
            <p:cNvPr id="23" name="Image 22"/>
            <p:cNvPicPr>
              <a:picLocks noChangeAspect="1"/>
            </p:cNvPicPr>
            <p:nvPr/>
          </p:nvPicPr>
          <p:blipFill>
            <a:blip r:embed="rId19"/>
            <a:stretch>
              <a:fillRect/>
            </a:stretch>
          </p:blipFill>
          <p:spPr>
            <a:xfrm>
              <a:off x="7508630" y="3512630"/>
              <a:ext cx="1378773" cy="353180"/>
            </a:xfrm>
            <a:prstGeom prst="rect">
              <a:avLst/>
            </a:prstGeom>
          </p:spPr>
        </p:pic>
      </p:grpSp>
      <p:sp>
        <p:nvSpPr>
          <p:cNvPr id="8" name="Espace réservé du numéro de diapositive 7">
            <a:extLst>
              <a:ext uri="{FF2B5EF4-FFF2-40B4-BE49-F238E27FC236}">
                <a16:creationId xmlns:a16="http://schemas.microsoft.com/office/drawing/2014/main" id="{8897E8E7-E688-E946-0A1D-9BEDD5184D80}"/>
              </a:ext>
            </a:extLst>
          </p:cNvPr>
          <p:cNvSpPr>
            <a:spLocks noGrp="1"/>
          </p:cNvSpPr>
          <p:nvPr>
            <p:ph type="sldNum" sz="quarter" idx="4"/>
          </p:nvPr>
        </p:nvSpPr>
        <p:spPr/>
        <p:txBody>
          <a:bodyPr/>
          <a:lstStyle/>
          <a:p>
            <a:fld id="{BE375096-6367-4A46-9B35-1C341654C780}" type="slidenum">
              <a:rPr lang="en-US" smtClean="0"/>
              <a:pPr/>
              <a:t>42</a:t>
            </a:fld>
            <a:endParaRPr lang="en-US" dirty="0"/>
          </a:p>
        </p:txBody>
      </p:sp>
      <p:sp>
        <p:nvSpPr>
          <p:cNvPr id="14" name="Rectangle 13">
            <a:extLst>
              <a:ext uri="{FF2B5EF4-FFF2-40B4-BE49-F238E27FC236}">
                <a16:creationId xmlns:a16="http://schemas.microsoft.com/office/drawing/2014/main" id="{9B334F83-13F7-BCD3-C7EC-08BDF478C9DF}"/>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Les dispositifs de sécurité</a:t>
            </a:r>
          </a:p>
        </p:txBody>
      </p:sp>
      <p:pic>
        <p:nvPicPr>
          <p:cNvPr id="34" name="Image 33">
            <a:extLst>
              <a:ext uri="{FF2B5EF4-FFF2-40B4-BE49-F238E27FC236}">
                <a16:creationId xmlns:a16="http://schemas.microsoft.com/office/drawing/2014/main" id="{E9791BDD-5411-EB2E-F3C0-207F8E04751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490463" y="3388228"/>
            <a:ext cx="660158" cy="732266"/>
          </a:xfrm>
          <a:prstGeom prst="rect">
            <a:avLst/>
          </a:prstGeom>
        </p:spPr>
      </p:pic>
      <p:pic>
        <p:nvPicPr>
          <p:cNvPr id="35" name="Image 34">
            <a:extLst>
              <a:ext uri="{FF2B5EF4-FFF2-40B4-BE49-F238E27FC236}">
                <a16:creationId xmlns:a16="http://schemas.microsoft.com/office/drawing/2014/main" id="{96638117-9B4A-67ED-3A9D-C184AFAA8C7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984152" y="3388228"/>
            <a:ext cx="660159" cy="467741"/>
          </a:xfrm>
          <a:prstGeom prst="rect">
            <a:avLst/>
          </a:prstGeom>
        </p:spPr>
      </p:pic>
      <p:pic>
        <p:nvPicPr>
          <p:cNvPr id="37" name="Image 36">
            <a:extLst>
              <a:ext uri="{FF2B5EF4-FFF2-40B4-BE49-F238E27FC236}">
                <a16:creationId xmlns:a16="http://schemas.microsoft.com/office/drawing/2014/main" id="{C7F209AA-CBDF-79B9-280C-AA8AD30AC7E2}"/>
              </a:ext>
            </a:extLst>
          </p:cNvPr>
          <p:cNvPicPr>
            <a:picLocks noChangeAspect="1"/>
          </p:cNvPicPr>
          <p:nvPr/>
        </p:nvPicPr>
        <p:blipFill>
          <a:blip r:embed="rId22"/>
          <a:stretch>
            <a:fillRect/>
          </a:stretch>
        </p:blipFill>
        <p:spPr>
          <a:xfrm>
            <a:off x="4488471" y="4192054"/>
            <a:ext cx="612392" cy="605877"/>
          </a:xfrm>
          <a:prstGeom prst="rect">
            <a:avLst/>
          </a:prstGeom>
        </p:spPr>
      </p:pic>
      <p:sp>
        <p:nvSpPr>
          <p:cNvPr id="38" name="ZoneTexte 37">
            <a:extLst>
              <a:ext uri="{FF2B5EF4-FFF2-40B4-BE49-F238E27FC236}">
                <a16:creationId xmlns:a16="http://schemas.microsoft.com/office/drawing/2014/main" id="{B01FBDC5-2566-749E-5A94-70FB1ABEC40B}"/>
              </a:ext>
            </a:extLst>
          </p:cNvPr>
          <p:cNvSpPr txBox="1"/>
          <p:nvPr/>
        </p:nvSpPr>
        <p:spPr>
          <a:xfrm>
            <a:off x="5173009" y="4192054"/>
            <a:ext cx="660159" cy="228396"/>
          </a:xfrm>
          <a:prstGeom prst="rect">
            <a:avLst/>
          </a:prstGeom>
          <a:solidFill>
            <a:schemeClr val="accent1">
              <a:lumMod val="20000"/>
              <a:lumOff val="80000"/>
            </a:schemeClr>
          </a:solidFill>
        </p:spPr>
        <p:txBody>
          <a:bodyPr wrap="square" lIns="0" tIns="0" rIns="0" bIns="0" rtlCol="0" anchor="ctr">
            <a:noAutofit/>
          </a:bodyPr>
          <a:lstStyle/>
          <a:p>
            <a:pPr algn="ctr"/>
            <a:r>
              <a:rPr lang="fr-FR" sz="700" dirty="0"/>
              <a:t>Complément d’exploitation</a:t>
            </a:r>
          </a:p>
        </p:txBody>
      </p:sp>
      <p:pic>
        <p:nvPicPr>
          <p:cNvPr id="39" name="Image 38">
            <a:extLst>
              <a:ext uri="{FF2B5EF4-FFF2-40B4-BE49-F238E27FC236}">
                <a16:creationId xmlns:a16="http://schemas.microsoft.com/office/drawing/2014/main" id="{EA76DA37-D9C5-D635-EE6C-A5770D35092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052905" y="3409806"/>
            <a:ext cx="660158" cy="732266"/>
          </a:xfrm>
          <a:prstGeom prst="rect">
            <a:avLst/>
          </a:prstGeom>
        </p:spPr>
      </p:pic>
      <p:pic>
        <p:nvPicPr>
          <p:cNvPr id="40" name="Image 39">
            <a:extLst>
              <a:ext uri="{FF2B5EF4-FFF2-40B4-BE49-F238E27FC236}">
                <a16:creationId xmlns:a16="http://schemas.microsoft.com/office/drawing/2014/main" id="{F4BC4EE5-D790-A4BA-38E2-C4A363A60D67}"/>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46594" y="3409806"/>
            <a:ext cx="660159" cy="467741"/>
          </a:xfrm>
          <a:prstGeom prst="rect">
            <a:avLst/>
          </a:prstGeom>
        </p:spPr>
      </p:pic>
      <p:pic>
        <p:nvPicPr>
          <p:cNvPr id="48" name="Image 47" descr="Une image contenant texte, moniteur, bleu&#10;&#10;Description générée automatiquement">
            <a:extLst>
              <a:ext uri="{FF2B5EF4-FFF2-40B4-BE49-F238E27FC236}">
                <a16:creationId xmlns:a16="http://schemas.microsoft.com/office/drawing/2014/main" id="{5A5B566A-EAB1-4C9A-C161-BF5F22A1CA7C}"/>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321316" y="3383105"/>
            <a:ext cx="660158" cy="659820"/>
          </a:xfrm>
          <a:prstGeom prst="rect">
            <a:avLst/>
          </a:prstGeom>
        </p:spPr>
      </p:pic>
      <p:sp>
        <p:nvSpPr>
          <p:cNvPr id="49" name="ZoneTexte 48">
            <a:extLst>
              <a:ext uri="{FF2B5EF4-FFF2-40B4-BE49-F238E27FC236}">
                <a16:creationId xmlns:a16="http://schemas.microsoft.com/office/drawing/2014/main" id="{40E7C992-90F7-AB03-52B8-F423B15DB6B2}"/>
              </a:ext>
            </a:extLst>
          </p:cNvPr>
          <p:cNvSpPr txBox="1"/>
          <p:nvPr/>
        </p:nvSpPr>
        <p:spPr>
          <a:xfrm>
            <a:off x="323528" y="3479640"/>
            <a:ext cx="984895" cy="1318290"/>
          </a:xfrm>
          <a:prstGeom prst="rect">
            <a:avLst/>
          </a:prstGeom>
          <a:solidFill>
            <a:schemeClr val="bg1">
              <a:lumMod val="85000"/>
            </a:schemeClr>
          </a:solidFill>
        </p:spPr>
        <p:txBody>
          <a:bodyPr wrap="square" lIns="0" tIns="0" rIns="0" bIns="0" rtlCol="0" anchor="ctr">
            <a:noAutofit/>
          </a:bodyPr>
          <a:lstStyle/>
          <a:p>
            <a:pPr algn="ctr"/>
            <a:r>
              <a:rPr lang="fr-FR" sz="1000" dirty="0"/>
              <a:t>Dispositif</a:t>
            </a:r>
          </a:p>
          <a:p>
            <a:pPr algn="ctr"/>
            <a:r>
              <a:rPr lang="fr-FR" sz="1000" dirty="0"/>
              <a:t> assuré </a:t>
            </a:r>
          </a:p>
          <a:p>
            <a:pPr algn="ctr"/>
            <a:r>
              <a:rPr lang="fr-FR" sz="1000" dirty="0"/>
              <a:t>par</a:t>
            </a:r>
          </a:p>
        </p:txBody>
      </p:sp>
      <p:pic>
        <p:nvPicPr>
          <p:cNvPr id="2050" name="Picture 2" descr="image">
            <a:extLst>
              <a:ext uri="{FF2B5EF4-FFF2-40B4-BE49-F238E27FC236}">
                <a16:creationId xmlns:a16="http://schemas.microsoft.com/office/drawing/2014/main" id="{A3D2F6D0-813F-6C3E-72A8-8473070490E1}"/>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8201" t="11320" r="35829" b="12254"/>
          <a:stretch/>
        </p:blipFill>
        <p:spPr bwMode="auto">
          <a:xfrm>
            <a:off x="7956376" y="3392874"/>
            <a:ext cx="479254" cy="1339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739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6" name="Connecteur droit 75"/>
          <p:cNvCxnSpPr/>
          <p:nvPr/>
        </p:nvCxnSpPr>
        <p:spPr>
          <a:xfrm>
            <a:off x="7524328" y="1059582"/>
            <a:ext cx="0" cy="217700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5" name="Connecteur droit 74"/>
          <p:cNvCxnSpPr/>
          <p:nvPr/>
        </p:nvCxnSpPr>
        <p:spPr>
          <a:xfrm>
            <a:off x="6430140" y="1059582"/>
            <a:ext cx="0" cy="217700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74" name="Connecteur droit 73"/>
          <p:cNvCxnSpPr/>
          <p:nvPr/>
        </p:nvCxnSpPr>
        <p:spPr>
          <a:xfrm>
            <a:off x="5766332" y="1059582"/>
            <a:ext cx="0" cy="2177008"/>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 name="Titre 1"/>
          <p:cNvSpPr>
            <a:spLocks noGrp="1"/>
          </p:cNvSpPr>
          <p:nvPr>
            <p:ph type="title"/>
          </p:nvPr>
        </p:nvSpPr>
        <p:spPr/>
        <p:txBody>
          <a:bodyPr>
            <a:norm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 système d’extinction et son dect</a:t>
            </a:r>
            <a:endParaRPr kumimoji="0" lang="fr-FR" sz="1400" b="1" i="0" u="none" strike="noStrike" kern="1200" cap="none" spc="0" normalizeH="0" baseline="0" noProof="0" dirty="0">
              <a:ln>
                <a:noFill/>
              </a:ln>
              <a:solidFill>
                <a:srgbClr val="00A0E4"/>
              </a:solidFill>
              <a:effectLst/>
              <a:uLnTx/>
              <a:uFillTx/>
              <a:latin typeface="Arial"/>
              <a:ea typeface="+mn-ea"/>
              <a:cs typeface="+mn-cs"/>
            </a:endParaRPr>
          </a:p>
        </p:txBody>
      </p:sp>
      <p:grpSp>
        <p:nvGrpSpPr>
          <p:cNvPr id="9" name="Groupe 8">
            <a:extLst>
              <a:ext uri="{FF2B5EF4-FFF2-40B4-BE49-F238E27FC236}">
                <a16:creationId xmlns:a16="http://schemas.microsoft.com/office/drawing/2014/main" id="{B54F7542-6EE8-F858-B108-BCDD89060C3F}"/>
              </a:ext>
            </a:extLst>
          </p:cNvPr>
          <p:cNvGrpSpPr/>
          <p:nvPr/>
        </p:nvGrpSpPr>
        <p:grpSpPr>
          <a:xfrm>
            <a:off x="107502" y="2024283"/>
            <a:ext cx="8856986" cy="1338828"/>
            <a:chOff x="107502" y="2094116"/>
            <a:chExt cx="8856986" cy="1338828"/>
          </a:xfrm>
        </p:grpSpPr>
        <p:grpSp>
          <p:nvGrpSpPr>
            <p:cNvPr id="6" name="Groupe 5">
              <a:extLst>
                <a:ext uri="{FF2B5EF4-FFF2-40B4-BE49-F238E27FC236}">
                  <a16:creationId xmlns:a16="http://schemas.microsoft.com/office/drawing/2014/main" id="{86E0E061-CC6F-A0DB-4323-5DDF1850072A}"/>
                </a:ext>
              </a:extLst>
            </p:cNvPr>
            <p:cNvGrpSpPr/>
            <p:nvPr/>
          </p:nvGrpSpPr>
          <p:grpSpPr>
            <a:xfrm>
              <a:off x="4312650" y="2583510"/>
              <a:ext cx="4651838" cy="360040"/>
              <a:chOff x="4312650" y="2004818"/>
              <a:chExt cx="4651838" cy="360040"/>
            </a:xfrm>
          </p:grpSpPr>
          <p:pic>
            <p:nvPicPr>
              <p:cNvPr id="14" name="Image 13"/>
              <p:cNvPicPr>
                <a:picLocks noChangeAspect="1"/>
              </p:cNvPicPr>
              <p:nvPr/>
            </p:nvPicPr>
            <p:blipFill>
              <a:blip r:embed="rId2">
                <a:clrChange>
                  <a:clrFrom>
                    <a:srgbClr val="000000"/>
                  </a:clrFrom>
                  <a:clrTo>
                    <a:srgbClr val="000000">
                      <a:alpha val="0"/>
                    </a:srgbClr>
                  </a:clrTo>
                </a:clrChange>
              </a:blip>
              <a:stretch>
                <a:fillRect/>
              </a:stretch>
            </p:blipFill>
            <p:spPr>
              <a:xfrm>
                <a:off x="4312650" y="2004818"/>
                <a:ext cx="352460" cy="360040"/>
              </a:xfrm>
              <a:prstGeom prst="rect">
                <a:avLst/>
              </a:prstGeom>
            </p:spPr>
          </p:pic>
          <p:pic>
            <p:nvPicPr>
              <p:cNvPr id="31" name="Image 30"/>
              <p:cNvPicPr>
                <a:picLocks noChangeAspect="1"/>
              </p:cNvPicPr>
              <p:nvPr/>
            </p:nvPicPr>
            <p:blipFill rotWithShape="1">
              <a:blip r:embed="rId3">
                <a:clrChange>
                  <a:clrFrom>
                    <a:srgbClr val="EAE8E6"/>
                  </a:clrFrom>
                  <a:clrTo>
                    <a:srgbClr val="EAE8E6">
                      <a:alpha val="0"/>
                    </a:srgbClr>
                  </a:clrTo>
                </a:clrChange>
              </a:blip>
              <a:srcRect t="30966" b="53244"/>
              <a:stretch/>
            </p:blipFill>
            <p:spPr>
              <a:xfrm>
                <a:off x="4716016" y="2004818"/>
                <a:ext cx="4248472" cy="360038"/>
              </a:xfrm>
              <a:prstGeom prst="rect">
                <a:avLst/>
              </a:prstGeom>
            </p:spPr>
          </p:pic>
        </p:grpSp>
        <p:sp>
          <p:nvSpPr>
            <p:cNvPr id="54" name="Rectangle 53"/>
            <p:cNvSpPr/>
            <p:nvPr/>
          </p:nvSpPr>
          <p:spPr>
            <a:xfrm>
              <a:off x="107502" y="2094116"/>
              <a:ext cx="3168353" cy="1338828"/>
            </a:xfrm>
            <a:prstGeom prst="rect">
              <a:avLst/>
            </a:prstGeom>
            <a:solidFill>
              <a:schemeClr val="tx2">
                <a:lumMod val="20000"/>
                <a:lumOff val="80000"/>
              </a:schemeClr>
            </a:solidFill>
          </p:spPr>
          <p:txBody>
            <a:bodyPr wrap="square">
              <a:spAutoFit/>
            </a:bodyPr>
            <a:lstStyle/>
            <a:p>
              <a:pPr marL="171450" lvl="0" indent="-171450" algn="just">
                <a:buFont typeface="Wingdings" panose="05000000000000000000" pitchFamily="2" charset="2"/>
                <a:buChar char="§"/>
              </a:pPr>
              <a:r>
                <a:rPr lang="fr-FR" sz="900" dirty="0">
                  <a:solidFill>
                    <a:prstClr val="black"/>
                  </a:solidFill>
                </a:rPr>
                <a:t>Ce dispositif ne peut agir que lors de la temporisation selon un fonctionnement conforme au mode b) de l’EN 12094-1 (temporisation remise à zéro lorsque le dispositif d’arrêt d’urgence est relâché). </a:t>
              </a:r>
            </a:p>
            <a:p>
              <a:pPr marL="171450" lvl="0" indent="-171450" algn="just">
                <a:buFont typeface="Wingdings" panose="05000000000000000000" pitchFamily="2" charset="2"/>
                <a:buChar char="§"/>
              </a:pPr>
              <a:endParaRPr lang="fr-FR" sz="900" dirty="0">
                <a:solidFill>
                  <a:prstClr val="black"/>
                </a:solidFill>
              </a:endParaRPr>
            </a:p>
            <a:p>
              <a:pPr marL="171450" lvl="0" indent="-171450" algn="just">
                <a:buFont typeface="Wingdings" panose="05000000000000000000" pitchFamily="2" charset="2"/>
                <a:buChar char="§"/>
              </a:pPr>
              <a:r>
                <a:rPr lang="fr-FR" sz="900" dirty="0">
                  <a:solidFill>
                    <a:prstClr val="black"/>
                  </a:solidFill>
                </a:rPr>
                <a:t>La commande d’extinction est bloquée tant que le dispositif d’arrêt d’urgence est actionné et la temporisation est réinitialisée chaque fois que le dispositif d'arrêt d'urgence est relâché. </a:t>
              </a:r>
            </a:p>
          </p:txBody>
        </p:sp>
      </p:grpSp>
      <p:grpSp>
        <p:nvGrpSpPr>
          <p:cNvPr id="10" name="Groupe 9">
            <a:extLst>
              <a:ext uri="{FF2B5EF4-FFF2-40B4-BE49-F238E27FC236}">
                <a16:creationId xmlns:a16="http://schemas.microsoft.com/office/drawing/2014/main" id="{339D460F-F681-BFE1-2A8C-8B4EE4EB94EA}"/>
              </a:ext>
            </a:extLst>
          </p:cNvPr>
          <p:cNvGrpSpPr/>
          <p:nvPr/>
        </p:nvGrpSpPr>
        <p:grpSpPr>
          <a:xfrm>
            <a:off x="107503" y="1161203"/>
            <a:ext cx="8856985" cy="646331"/>
            <a:chOff x="107503" y="1161203"/>
            <a:chExt cx="8856985" cy="646331"/>
          </a:xfrm>
        </p:grpSpPr>
        <p:sp>
          <p:nvSpPr>
            <p:cNvPr id="41" name="Rectangle 40"/>
            <p:cNvSpPr/>
            <p:nvPr/>
          </p:nvSpPr>
          <p:spPr>
            <a:xfrm>
              <a:off x="107503" y="1161203"/>
              <a:ext cx="3168349" cy="646331"/>
            </a:xfrm>
            <a:prstGeom prst="rect">
              <a:avLst/>
            </a:prstGeom>
            <a:solidFill>
              <a:schemeClr val="accent6">
                <a:lumMod val="20000"/>
                <a:lumOff val="80000"/>
              </a:schemeClr>
            </a:solidFill>
          </p:spPr>
          <p:txBody>
            <a:bodyPr wrap="square">
              <a:spAutoFit/>
            </a:bodyPr>
            <a:lstStyle/>
            <a:p>
              <a:pPr marL="171450" indent="-171450" algn="just">
                <a:buFont typeface="Wingdings" panose="05000000000000000000" pitchFamily="2" charset="2"/>
                <a:buChar char="§"/>
              </a:pPr>
              <a:r>
                <a:rPr lang="fr-FR" sz="900" dirty="0"/>
                <a:t>L'émission de gaz doit être retardée pour permettre aux personnes de quitter la zone de noyage, cette temporisation est réglable de 0 à 30s (si nécessaire jusqu’à 60 s avec l'accord du prescripteur).</a:t>
              </a:r>
            </a:p>
          </p:txBody>
        </p:sp>
        <p:grpSp>
          <p:nvGrpSpPr>
            <p:cNvPr id="70" name="Groupe 69"/>
            <p:cNvGrpSpPr/>
            <p:nvPr/>
          </p:nvGrpSpPr>
          <p:grpSpPr>
            <a:xfrm>
              <a:off x="3436807" y="1268344"/>
              <a:ext cx="5527681" cy="432048"/>
              <a:chOff x="3436807" y="1635646"/>
              <a:chExt cx="5527681" cy="432048"/>
            </a:xfrm>
          </p:grpSpPr>
          <p:pic>
            <p:nvPicPr>
              <p:cNvPr id="8" name="Image 7"/>
              <p:cNvPicPr>
                <a:picLocks noChangeAspect="1"/>
              </p:cNvPicPr>
              <p:nvPr/>
            </p:nvPicPr>
            <p:blipFill rotWithShape="1">
              <a:blip r:embed="rId3">
                <a:clrChange>
                  <a:clrFrom>
                    <a:srgbClr val="EAE8E6"/>
                  </a:clrFrom>
                  <a:clrTo>
                    <a:srgbClr val="EAE8E6">
                      <a:alpha val="0"/>
                    </a:srgbClr>
                  </a:clrTo>
                </a:clrChange>
              </a:blip>
              <a:srcRect t="15790" b="68421"/>
              <a:stretch/>
            </p:blipFill>
            <p:spPr>
              <a:xfrm>
                <a:off x="4716016" y="1635646"/>
                <a:ext cx="4248472" cy="432047"/>
              </a:xfrm>
              <a:prstGeom prst="rect">
                <a:avLst/>
              </a:prstGeom>
            </p:spPr>
          </p:pic>
          <p:grpSp>
            <p:nvGrpSpPr>
              <p:cNvPr id="60" name="Groupe 59"/>
              <p:cNvGrpSpPr/>
              <p:nvPr/>
            </p:nvGrpSpPr>
            <p:grpSpPr>
              <a:xfrm>
                <a:off x="3436807" y="1635646"/>
                <a:ext cx="1228303" cy="432048"/>
                <a:chOff x="3139169" y="1635646"/>
                <a:chExt cx="1228303" cy="432048"/>
              </a:xfrm>
            </p:grpSpPr>
            <p:pic>
              <p:nvPicPr>
                <p:cNvPr id="35" name="Image 34"/>
                <p:cNvPicPr>
                  <a:picLocks noChangeAspect="1"/>
                </p:cNvPicPr>
                <p:nvPr/>
              </p:nvPicPr>
              <p:blipFill>
                <a:blip r:embed="rId4">
                  <a:clrChange>
                    <a:clrFrom>
                      <a:srgbClr val="EAE8E6"/>
                    </a:clrFrom>
                    <a:clrTo>
                      <a:srgbClr val="EAE8E6">
                        <a:alpha val="0"/>
                      </a:srgbClr>
                    </a:clrTo>
                  </a:clrChange>
                </a:blip>
                <a:stretch>
                  <a:fillRect/>
                </a:stretch>
              </p:blipFill>
              <p:spPr>
                <a:xfrm>
                  <a:off x="3139169" y="1635646"/>
                  <a:ext cx="702218" cy="432047"/>
                </a:xfrm>
                <a:prstGeom prst="rect">
                  <a:avLst/>
                </a:prstGeom>
              </p:spPr>
            </p:pic>
            <p:pic>
              <p:nvPicPr>
                <p:cNvPr id="59" name="Image 58"/>
                <p:cNvPicPr>
                  <a:picLocks noChangeAspect="1"/>
                </p:cNvPicPr>
                <p:nvPr/>
              </p:nvPicPr>
              <p:blipFill rotWithShape="1">
                <a:blip r:embed="rId5">
                  <a:clrChange>
                    <a:clrFrom>
                      <a:srgbClr val="EAE8E6"/>
                    </a:clrFrom>
                    <a:clrTo>
                      <a:srgbClr val="EAE8E6">
                        <a:alpha val="0"/>
                      </a:srgbClr>
                    </a:clrTo>
                  </a:clrChange>
                </a:blip>
                <a:srcRect b="25110"/>
                <a:stretch/>
              </p:blipFill>
              <p:spPr>
                <a:xfrm>
                  <a:off x="3820660" y="1635646"/>
                  <a:ext cx="546812" cy="432048"/>
                </a:xfrm>
                <a:prstGeom prst="rect">
                  <a:avLst/>
                </a:prstGeom>
              </p:spPr>
            </p:pic>
          </p:grpSp>
        </p:grpSp>
      </p:grpSp>
      <p:grpSp>
        <p:nvGrpSpPr>
          <p:cNvPr id="7" name="Groupe 6">
            <a:extLst>
              <a:ext uri="{FF2B5EF4-FFF2-40B4-BE49-F238E27FC236}">
                <a16:creationId xmlns:a16="http://schemas.microsoft.com/office/drawing/2014/main" id="{98993C39-1D51-2C31-9B25-2F5CE0487987}"/>
              </a:ext>
            </a:extLst>
          </p:cNvPr>
          <p:cNvGrpSpPr/>
          <p:nvPr/>
        </p:nvGrpSpPr>
        <p:grpSpPr>
          <a:xfrm>
            <a:off x="123455" y="3579861"/>
            <a:ext cx="8841033" cy="1224137"/>
            <a:chOff x="123455" y="3579861"/>
            <a:chExt cx="8841033" cy="1224137"/>
          </a:xfrm>
        </p:grpSpPr>
        <p:sp>
          <p:nvSpPr>
            <p:cNvPr id="48" name="Rectangle 47"/>
            <p:cNvSpPr/>
            <p:nvPr/>
          </p:nvSpPr>
          <p:spPr>
            <a:xfrm>
              <a:off x="123457" y="3579861"/>
              <a:ext cx="3751638" cy="448818"/>
            </a:xfrm>
            <a:prstGeom prst="rect">
              <a:avLst/>
            </a:prstGeom>
            <a:solidFill>
              <a:schemeClr val="accent2">
                <a:lumMod val="60000"/>
                <a:lumOff val="4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p:cNvSpPr/>
            <p:nvPr/>
          </p:nvSpPr>
          <p:spPr>
            <a:xfrm>
              <a:off x="123455" y="3579861"/>
              <a:ext cx="3152401" cy="369332"/>
            </a:xfrm>
            <a:prstGeom prst="rect">
              <a:avLst/>
            </a:prstGeom>
          </p:spPr>
          <p:txBody>
            <a:bodyPr wrap="square">
              <a:spAutoFit/>
            </a:bodyPr>
            <a:lstStyle/>
            <a:p>
              <a:r>
                <a:rPr lang="fr-FR" sz="900" dirty="0">
                  <a:latin typeface="+mj-lt"/>
                </a:rPr>
                <a:t>Son activation doit être indiquée dans la zone de noyage par un changement du signal sonore.</a:t>
              </a:r>
            </a:p>
          </p:txBody>
        </p:sp>
        <p:pic>
          <p:nvPicPr>
            <p:cNvPr id="33" name="Image 32"/>
            <p:cNvPicPr>
              <a:picLocks noChangeAspect="1"/>
            </p:cNvPicPr>
            <p:nvPr/>
          </p:nvPicPr>
          <p:blipFill rotWithShape="1">
            <a:blip r:embed="rId3">
              <a:clrChange>
                <a:clrFrom>
                  <a:srgbClr val="EAE8E6"/>
                </a:clrFrom>
                <a:clrTo>
                  <a:srgbClr val="EAE8E6">
                    <a:alpha val="0"/>
                  </a:srgbClr>
                </a:clrTo>
              </a:clrChange>
            </a:blip>
            <a:srcRect t="67195"/>
            <a:stretch/>
          </p:blipFill>
          <p:spPr>
            <a:xfrm>
              <a:off x="4716016" y="3579862"/>
              <a:ext cx="4248472" cy="448817"/>
            </a:xfrm>
            <a:prstGeom prst="rect">
              <a:avLst/>
            </a:prstGeom>
          </p:spPr>
        </p:pic>
        <p:pic>
          <p:nvPicPr>
            <p:cNvPr id="46" name="Image 45"/>
            <p:cNvPicPr>
              <a:picLocks noChangeAspect="1"/>
            </p:cNvPicPr>
            <p:nvPr/>
          </p:nvPicPr>
          <p:blipFill rotWithShape="1">
            <a:blip r:embed="rId3">
              <a:clrChange>
                <a:clrFrom>
                  <a:srgbClr val="EAE8E6"/>
                </a:clrFrom>
                <a:clrTo>
                  <a:srgbClr val="EAE8E6">
                    <a:alpha val="0"/>
                  </a:srgbClr>
                </a:clrTo>
              </a:clrChange>
            </a:blip>
            <a:srcRect t="51406" b="32805"/>
            <a:stretch/>
          </p:blipFill>
          <p:spPr>
            <a:xfrm>
              <a:off x="4716016" y="4488122"/>
              <a:ext cx="4248472" cy="315875"/>
            </a:xfrm>
            <a:prstGeom prst="rect">
              <a:avLst/>
            </a:prstGeom>
          </p:spPr>
        </p:pic>
        <p:pic>
          <p:nvPicPr>
            <p:cNvPr id="47" name="Image 46"/>
            <p:cNvPicPr>
              <a:picLocks noChangeAspect="1"/>
            </p:cNvPicPr>
            <p:nvPr/>
          </p:nvPicPr>
          <p:blipFill>
            <a:blip r:embed="rId6"/>
            <a:stretch>
              <a:fillRect/>
            </a:stretch>
          </p:blipFill>
          <p:spPr>
            <a:xfrm>
              <a:off x="4352216" y="4488124"/>
              <a:ext cx="312894" cy="315874"/>
            </a:xfrm>
            <a:prstGeom prst="rect">
              <a:avLst/>
            </a:prstGeom>
          </p:spPr>
        </p:pic>
        <p:sp>
          <p:nvSpPr>
            <p:cNvPr id="49" name="Ellipse 48"/>
            <p:cNvSpPr/>
            <p:nvPr/>
          </p:nvSpPr>
          <p:spPr>
            <a:xfrm>
              <a:off x="6284456" y="3839571"/>
              <a:ext cx="1311880" cy="244347"/>
            </a:xfrm>
            <a:prstGeom prst="ellipse">
              <a:avLst/>
            </a:prstGeom>
            <a:no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1" name="Connecteur en angle 50"/>
            <p:cNvCxnSpPr>
              <a:cxnSpLocks/>
              <a:stCxn id="48" idx="2"/>
              <a:endCxn id="49" idx="4"/>
            </p:cNvCxnSpPr>
            <p:nvPr/>
          </p:nvCxnSpPr>
          <p:spPr>
            <a:xfrm rot="16200000" flipH="1">
              <a:off x="4442217" y="1585738"/>
              <a:ext cx="55239" cy="4941120"/>
            </a:xfrm>
            <a:prstGeom prst="bentConnector3">
              <a:avLst>
                <a:gd name="adj1" fmla="val 513838"/>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2" name="Groupe 71"/>
            <p:cNvGrpSpPr/>
            <p:nvPr/>
          </p:nvGrpSpPr>
          <p:grpSpPr>
            <a:xfrm>
              <a:off x="3517081" y="3624251"/>
              <a:ext cx="1148029" cy="360039"/>
              <a:chOff x="3563888" y="3308598"/>
              <a:chExt cx="1148029" cy="360039"/>
            </a:xfrm>
          </p:grpSpPr>
          <p:pic>
            <p:nvPicPr>
              <p:cNvPr id="66" name="Image 65"/>
              <p:cNvPicPr>
                <a:picLocks noChangeAspect="1"/>
              </p:cNvPicPr>
              <p:nvPr/>
            </p:nvPicPr>
            <p:blipFill>
              <a:blip r:embed="rId7"/>
              <a:stretch>
                <a:fillRect/>
              </a:stretch>
            </p:blipFill>
            <p:spPr>
              <a:xfrm>
                <a:off x="4352215" y="3308599"/>
                <a:ext cx="359702" cy="360038"/>
              </a:xfrm>
              <a:prstGeom prst="rect">
                <a:avLst/>
              </a:prstGeom>
            </p:spPr>
          </p:pic>
          <p:pic>
            <p:nvPicPr>
              <p:cNvPr id="67" name="Image 66"/>
              <p:cNvPicPr>
                <a:picLocks noChangeAspect="1"/>
              </p:cNvPicPr>
              <p:nvPr/>
            </p:nvPicPr>
            <p:blipFill>
              <a:blip r:embed="rId8"/>
              <a:stretch>
                <a:fillRect/>
              </a:stretch>
            </p:blipFill>
            <p:spPr>
              <a:xfrm>
                <a:off x="3955527" y="3308598"/>
                <a:ext cx="363064" cy="360038"/>
              </a:xfrm>
              <a:prstGeom prst="rect">
                <a:avLst/>
              </a:prstGeom>
            </p:spPr>
          </p:pic>
          <p:pic>
            <p:nvPicPr>
              <p:cNvPr id="68" name="Image 67"/>
              <p:cNvPicPr>
                <a:picLocks noChangeAspect="1"/>
              </p:cNvPicPr>
              <p:nvPr/>
            </p:nvPicPr>
            <p:blipFill>
              <a:blip r:embed="rId9"/>
              <a:stretch>
                <a:fillRect/>
              </a:stretch>
            </p:blipFill>
            <p:spPr>
              <a:xfrm>
                <a:off x="3563888" y="3308598"/>
                <a:ext cx="358014" cy="360038"/>
              </a:xfrm>
              <a:prstGeom prst="rect">
                <a:avLst/>
              </a:prstGeom>
            </p:spPr>
          </p:pic>
        </p:grpSp>
      </p:grpSp>
      <p:sp>
        <p:nvSpPr>
          <p:cNvPr id="3" name="Espace réservé du numéro de diapositive 2">
            <a:extLst>
              <a:ext uri="{FF2B5EF4-FFF2-40B4-BE49-F238E27FC236}">
                <a16:creationId xmlns:a16="http://schemas.microsoft.com/office/drawing/2014/main" id="{F490A84D-7261-C2CE-D4F4-785A55CD83F7}"/>
              </a:ext>
            </a:extLst>
          </p:cNvPr>
          <p:cNvSpPr>
            <a:spLocks noGrp="1"/>
          </p:cNvSpPr>
          <p:nvPr>
            <p:ph type="sldNum" sz="quarter" idx="4"/>
          </p:nvPr>
        </p:nvSpPr>
        <p:spPr/>
        <p:txBody>
          <a:bodyPr/>
          <a:lstStyle/>
          <a:p>
            <a:fld id="{BE375096-6367-4A46-9B35-1C341654C780}" type="slidenum">
              <a:rPr lang="en-US" smtClean="0"/>
              <a:pPr/>
              <a:t>43</a:t>
            </a:fld>
            <a:endParaRPr lang="en-US" dirty="0"/>
          </a:p>
        </p:txBody>
      </p:sp>
      <p:sp>
        <p:nvSpPr>
          <p:cNvPr id="4" name="Rectangle 3">
            <a:extLst>
              <a:ext uri="{FF2B5EF4-FFF2-40B4-BE49-F238E27FC236}">
                <a16:creationId xmlns:a16="http://schemas.microsoft.com/office/drawing/2014/main" id="{F0358C0D-2E21-84BA-BFD4-205E9CA281B8}"/>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Dispositifs de sécurité dans les zones protégées </a:t>
            </a:r>
          </a:p>
        </p:txBody>
      </p:sp>
    </p:spTree>
    <p:extLst>
      <p:ext uri="{BB962C8B-B14F-4D97-AF65-F5344CB8AC3E}">
        <p14:creationId xmlns:p14="http://schemas.microsoft.com/office/powerpoint/2010/main" val="15043912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2400" dirty="0"/>
              <a:t>Installations d’extinction automatique gaz </a:t>
            </a:r>
          </a:p>
        </p:txBody>
      </p:sp>
      <p:sp>
        <p:nvSpPr>
          <p:cNvPr id="3" name="Espace réservé du numéro de diapositive 2">
            <a:extLst>
              <a:ext uri="{FF2B5EF4-FFF2-40B4-BE49-F238E27FC236}">
                <a16:creationId xmlns:a16="http://schemas.microsoft.com/office/drawing/2014/main" id="{98C1629B-22CE-A263-CD7E-5DE7F422AD16}"/>
              </a:ext>
            </a:extLst>
          </p:cNvPr>
          <p:cNvSpPr>
            <a:spLocks noGrp="1"/>
          </p:cNvSpPr>
          <p:nvPr>
            <p:ph type="sldNum" sz="quarter" idx="12"/>
          </p:nvPr>
        </p:nvSpPr>
        <p:spPr/>
        <p:txBody>
          <a:bodyPr/>
          <a:lstStyle/>
          <a:p>
            <a:fld id="{BE375096-6367-4A46-9B35-1C341654C780}" type="slidenum">
              <a:rPr lang="en-US" smtClean="0"/>
              <a:pPr/>
              <a:t>44</a:t>
            </a:fld>
            <a:endParaRPr lang="en-US" dirty="0"/>
          </a:p>
        </p:txBody>
      </p:sp>
      <p:sp>
        <p:nvSpPr>
          <p:cNvPr id="4" name="Espace réservé du texte 3">
            <a:extLst>
              <a:ext uri="{FF2B5EF4-FFF2-40B4-BE49-F238E27FC236}">
                <a16:creationId xmlns:a16="http://schemas.microsoft.com/office/drawing/2014/main" id="{7CEC6655-8D62-EB93-2706-0060C737FBBA}"/>
              </a:ext>
            </a:extLst>
          </p:cNvPr>
          <p:cNvSpPr>
            <a:spLocks noGrp="1"/>
          </p:cNvSpPr>
          <p:nvPr>
            <p:ph type="body" idx="1"/>
          </p:nvPr>
        </p:nvSpPr>
        <p:spPr/>
        <p:txBody>
          <a:bodyPr/>
          <a:lstStyle/>
          <a:p>
            <a:r>
              <a:rPr lang="fr-FR" sz="1800" b="1" cap="small" dirty="0">
                <a:solidFill>
                  <a:srgbClr val="4F81BD">
                    <a:lumMod val="75000"/>
                  </a:srgbClr>
                </a:solidFill>
              </a:rPr>
              <a:t>L’assurance qualité</a:t>
            </a:r>
          </a:p>
          <a:p>
            <a:endParaRPr lang="fr-FR" dirty="0"/>
          </a:p>
        </p:txBody>
      </p:sp>
    </p:spTree>
    <p:extLst>
      <p:ext uri="{BB962C8B-B14F-4D97-AF65-F5344CB8AC3E}">
        <p14:creationId xmlns:p14="http://schemas.microsoft.com/office/powerpoint/2010/main" val="1847694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L’assurance qualité</a:t>
            </a:r>
          </a:p>
        </p:txBody>
      </p:sp>
      <p:pic>
        <p:nvPicPr>
          <p:cNvPr id="102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355726"/>
            <a:ext cx="1070041" cy="14639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1024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2585111"/>
            <a:ext cx="1835473" cy="10869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grpSp>
        <p:nvGrpSpPr>
          <p:cNvPr id="11" name="Groupe 10"/>
          <p:cNvGrpSpPr>
            <a:grpSpLocks noChangeAspect="1"/>
          </p:cNvGrpSpPr>
          <p:nvPr/>
        </p:nvGrpSpPr>
        <p:grpSpPr>
          <a:xfrm>
            <a:off x="4512440" y="843558"/>
            <a:ext cx="4384361" cy="3921046"/>
            <a:chOff x="4691882" y="1095129"/>
            <a:chExt cx="4344614" cy="3885499"/>
          </a:xfrm>
        </p:grpSpPr>
        <p:pic>
          <p:nvPicPr>
            <p:cNvPr id="3" name="Image 2"/>
            <p:cNvPicPr>
              <a:picLocks noChangeAspect="1"/>
            </p:cNvPicPr>
            <p:nvPr/>
          </p:nvPicPr>
          <p:blipFill>
            <a:blip r:embed="rId4"/>
            <a:stretch>
              <a:fillRect/>
            </a:stretch>
          </p:blipFill>
          <p:spPr>
            <a:xfrm>
              <a:off x="4716016" y="1095129"/>
              <a:ext cx="4320480" cy="372555"/>
            </a:xfrm>
            <a:prstGeom prst="rect">
              <a:avLst/>
            </a:prstGeom>
          </p:spPr>
        </p:pic>
        <p:pic>
          <p:nvPicPr>
            <p:cNvPr id="4" name="Image 3"/>
            <p:cNvPicPr>
              <a:picLocks noChangeAspect="1"/>
            </p:cNvPicPr>
            <p:nvPr/>
          </p:nvPicPr>
          <p:blipFill>
            <a:blip r:embed="rId5"/>
            <a:stretch>
              <a:fillRect/>
            </a:stretch>
          </p:blipFill>
          <p:spPr>
            <a:xfrm>
              <a:off x="5630120" y="1494364"/>
              <a:ext cx="3406376" cy="3151330"/>
            </a:xfrm>
            <a:prstGeom prst="rect">
              <a:avLst/>
            </a:prstGeom>
          </p:spPr>
        </p:pic>
        <p:pic>
          <p:nvPicPr>
            <p:cNvPr id="6" name="Image 5"/>
            <p:cNvPicPr>
              <a:picLocks noChangeAspect="1"/>
            </p:cNvPicPr>
            <p:nvPr/>
          </p:nvPicPr>
          <p:blipFill>
            <a:blip r:embed="rId6"/>
            <a:stretch>
              <a:fillRect/>
            </a:stretch>
          </p:blipFill>
          <p:spPr>
            <a:xfrm>
              <a:off x="4691882" y="1494364"/>
              <a:ext cx="909662" cy="3151330"/>
            </a:xfrm>
            <a:prstGeom prst="rect">
              <a:avLst/>
            </a:prstGeom>
          </p:spPr>
        </p:pic>
        <p:pic>
          <p:nvPicPr>
            <p:cNvPr id="8" name="Image 7"/>
            <p:cNvPicPr>
              <a:picLocks noChangeAspect="1"/>
            </p:cNvPicPr>
            <p:nvPr/>
          </p:nvPicPr>
          <p:blipFill>
            <a:blip r:embed="rId7"/>
            <a:stretch>
              <a:fillRect/>
            </a:stretch>
          </p:blipFill>
          <p:spPr>
            <a:xfrm>
              <a:off x="5630119" y="4638550"/>
              <a:ext cx="3406377" cy="342078"/>
            </a:xfrm>
            <a:prstGeom prst="rect">
              <a:avLst/>
            </a:prstGeom>
          </p:spPr>
        </p:pic>
        <p:pic>
          <p:nvPicPr>
            <p:cNvPr id="10" name="Image 9"/>
            <p:cNvPicPr>
              <a:picLocks noChangeAspect="1"/>
            </p:cNvPicPr>
            <p:nvPr/>
          </p:nvPicPr>
          <p:blipFill>
            <a:blip r:embed="rId8"/>
            <a:stretch>
              <a:fillRect/>
            </a:stretch>
          </p:blipFill>
          <p:spPr>
            <a:xfrm>
              <a:off x="4691882" y="4638550"/>
              <a:ext cx="909662" cy="342078"/>
            </a:xfrm>
            <a:prstGeom prst="rect">
              <a:avLst/>
            </a:prstGeom>
          </p:spPr>
        </p:pic>
      </p:grpSp>
      <p:sp>
        <p:nvSpPr>
          <p:cNvPr id="5" name="Espace réservé du numéro de diapositive 4">
            <a:extLst>
              <a:ext uri="{FF2B5EF4-FFF2-40B4-BE49-F238E27FC236}">
                <a16:creationId xmlns:a16="http://schemas.microsoft.com/office/drawing/2014/main" id="{1B9DFB4D-E17F-4F74-F18A-10F35B7D0295}"/>
              </a:ext>
            </a:extLst>
          </p:cNvPr>
          <p:cNvSpPr>
            <a:spLocks noGrp="1"/>
          </p:cNvSpPr>
          <p:nvPr>
            <p:ph type="sldNum" sz="quarter" idx="4"/>
          </p:nvPr>
        </p:nvSpPr>
        <p:spPr/>
        <p:txBody>
          <a:bodyPr/>
          <a:lstStyle/>
          <a:p>
            <a:fld id="{BE375096-6367-4A46-9B35-1C341654C780}" type="slidenum">
              <a:rPr lang="en-US" smtClean="0"/>
              <a:pPr/>
              <a:t>45</a:t>
            </a:fld>
            <a:endParaRPr lang="en-US" dirty="0"/>
          </a:p>
        </p:txBody>
      </p:sp>
      <p:sp>
        <p:nvSpPr>
          <p:cNvPr id="7" name="Rectangle 6">
            <a:extLst>
              <a:ext uri="{FF2B5EF4-FFF2-40B4-BE49-F238E27FC236}">
                <a16:creationId xmlns:a16="http://schemas.microsoft.com/office/drawing/2014/main" id="{17C9D642-9E9F-22E1-6C26-C9FFD352D4BD}"/>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Certification et association des matériels </a:t>
            </a:r>
          </a:p>
        </p:txBody>
      </p:sp>
    </p:spTree>
    <p:extLst>
      <p:ext uri="{BB962C8B-B14F-4D97-AF65-F5344CB8AC3E}">
        <p14:creationId xmlns:p14="http://schemas.microsoft.com/office/powerpoint/2010/main" val="560332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L’assurance qualité</a:t>
            </a:r>
          </a:p>
        </p:txBody>
      </p:sp>
      <p:pic>
        <p:nvPicPr>
          <p:cNvPr id="5" name="Image 4"/>
          <p:cNvPicPr>
            <a:picLocks noChangeAspect="1"/>
          </p:cNvPicPr>
          <p:nvPr/>
        </p:nvPicPr>
        <p:blipFill>
          <a:blip r:embed="rId2"/>
          <a:stretch>
            <a:fillRect/>
          </a:stretch>
        </p:blipFill>
        <p:spPr>
          <a:xfrm>
            <a:off x="179512" y="1494883"/>
            <a:ext cx="5580112" cy="2517116"/>
          </a:xfrm>
          <a:prstGeom prst="rect">
            <a:avLst/>
          </a:prstGeom>
        </p:spPr>
      </p:pic>
      <p:graphicFrame>
        <p:nvGraphicFramePr>
          <p:cNvPr id="18" name="Tableau 17"/>
          <p:cNvGraphicFramePr>
            <a:graphicFrameLocks noGrp="1"/>
          </p:cNvGraphicFramePr>
          <p:nvPr>
            <p:extLst>
              <p:ext uri="{D42A27DB-BD31-4B8C-83A1-F6EECF244321}">
                <p14:modId xmlns:p14="http://schemas.microsoft.com/office/powerpoint/2010/main" val="3984432014"/>
              </p:ext>
            </p:extLst>
          </p:nvPr>
        </p:nvGraphicFramePr>
        <p:xfrm>
          <a:off x="6124709" y="2745646"/>
          <a:ext cx="2911788" cy="198120"/>
        </p:xfrm>
        <a:graphic>
          <a:graphicData uri="http://schemas.openxmlformats.org/drawingml/2006/table">
            <a:tbl>
              <a:tblPr firstRow="1" bandRow="1">
                <a:tableStyleId>{5C22544A-7EE6-4342-B048-85BDC9FD1C3A}</a:tableStyleId>
              </a:tblPr>
              <a:tblGrid>
                <a:gridCol w="865667">
                  <a:extLst>
                    <a:ext uri="{9D8B030D-6E8A-4147-A177-3AD203B41FA5}">
                      <a16:colId xmlns:a16="http://schemas.microsoft.com/office/drawing/2014/main" val="20000"/>
                    </a:ext>
                  </a:extLst>
                </a:gridCol>
                <a:gridCol w="1180454">
                  <a:extLst>
                    <a:ext uri="{9D8B030D-6E8A-4147-A177-3AD203B41FA5}">
                      <a16:colId xmlns:a16="http://schemas.microsoft.com/office/drawing/2014/main" val="20001"/>
                    </a:ext>
                  </a:extLst>
                </a:gridCol>
                <a:gridCol w="865667">
                  <a:extLst>
                    <a:ext uri="{9D8B030D-6E8A-4147-A177-3AD203B41FA5}">
                      <a16:colId xmlns:a16="http://schemas.microsoft.com/office/drawing/2014/main" val="20002"/>
                    </a:ext>
                  </a:extLst>
                </a:gridCol>
              </a:tblGrid>
              <a:tr h="198119">
                <a:tc>
                  <a:txBody>
                    <a:bodyPr/>
                    <a:lstStyle/>
                    <a:p>
                      <a:r>
                        <a:rPr lang="fr-FR" sz="700" b="1" dirty="0"/>
                        <a:t>Février 2019</a:t>
                      </a:r>
                    </a:p>
                  </a:txBody>
                  <a:tcPr/>
                </a:tc>
                <a:tc>
                  <a:txBody>
                    <a:bodyPr/>
                    <a:lstStyle/>
                    <a:p>
                      <a:r>
                        <a:rPr lang="fr-FR" sz="700" b="1" dirty="0"/>
                        <a:t>Avril 2020</a:t>
                      </a:r>
                    </a:p>
                  </a:txBody>
                  <a:tcPr/>
                </a:tc>
                <a:tc>
                  <a:txBody>
                    <a:bodyPr/>
                    <a:lstStyle/>
                    <a:p>
                      <a:r>
                        <a:rPr lang="fr-FR" sz="700" b="1" dirty="0"/>
                        <a:t>Décembre 2023</a:t>
                      </a:r>
                    </a:p>
                  </a:txBody>
                  <a:tcPr/>
                </a:tc>
                <a:extLst>
                  <a:ext uri="{0D108BD9-81ED-4DB2-BD59-A6C34878D82A}">
                    <a16:rowId xmlns:a16="http://schemas.microsoft.com/office/drawing/2014/main" val="10000"/>
                  </a:ext>
                </a:extLst>
              </a:tr>
            </a:tbl>
          </a:graphicData>
        </a:graphic>
      </p:graphicFrame>
      <p:pic>
        <p:nvPicPr>
          <p:cNvPr id="19" name="Image 18"/>
          <p:cNvPicPr>
            <a:picLocks noChangeAspect="1"/>
          </p:cNvPicPr>
          <p:nvPr/>
        </p:nvPicPr>
        <p:blipFill>
          <a:blip r:embed="rId3"/>
          <a:stretch>
            <a:fillRect/>
          </a:stretch>
        </p:blipFill>
        <p:spPr>
          <a:xfrm>
            <a:off x="179512" y="1168963"/>
            <a:ext cx="5580112" cy="182102"/>
          </a:xfrm>
          <a:prstGeom prst="rect">
            <a:avLst/>
          </a:prstGeom>
        </p:spPr>
      </p:pic>
      <p:graphicFrame>
        <p:nvGraphicFramePr>
          <p:cNvPr id="8" name="Tableau 7"/>
          <p:cNvGraphicFramePr>
            <a:graphicFrameLocks noGrp="1"/>
          </p:cNvGraphicFramePr>
          <p:nvPr>
            <p:extLst>
              <p:ext uri="{D42A27DB-BD31-4B8C-83A1-F6EECF244321}">
                <p14:modId xmlns:p14="http://schemas.microsoft.com/office/powerpoint/2010/main" val="1617117143"/>
              </p:ext>
            </p:extLst>
          </p:nvPr>
        </p:nvGraphicFramePr>
        <p:xfrm>
          <a:off x="6124710" y="1168963"/>
          <a:ext cx="2911788" cy="198120"/>
        </p:xfrm>
        <a:graphic>
          <a:graphicData uri="http://schemas.openxmlformats.org/drawingml/2006/table">
            <a:tbl>
              <a:tblPr firstRow="1" bandRow="1">
                <a:tableStyleId>{5C22544A-7EE6-4342-B048-85BDC9FD1C3A}</a:tableStyleId>
              </a:tblPr>
              <a:tblGrid>
                <a:gridCol w="865667">
                  <a:extLst>
                    <a:ext uri="{9D8B030D-6E8A-4147-A177-3AD203B41FA5}">
                      <a16:colId xmlns:a16="http://schemas.microsoft.com/office/drawing/2014/main" val="20000"/>
                    </a:ext>
                  </a:extLst>
                </a:gridCol>
                <a:gridCol w="1180454">
                  <a:extLst>
                    <a:ext uri="{9D8B030D-6E8A-4147-A177-3AD203B41FA5}">
                      <a16:colId xmlns:a16="http://schemas.microsoft.com/office/drawing/2014/main" val="20001"/>
                    </a:ext>
                  </a:extLst>
                </a:gridCol>
                <a:gridCol w="865667">
                  <a:extLst>
                    <a:ext uri="{9D8B030D-6E8A-4147-A177-3AD203B41FA5}">
                      <a16:colId xmlns:a16="http://schemas.microsoft.com/office/drawing/2014/main" val="20002"/>
                    </a:ext>
                  </a:extLst>
                </a:gridCol>
              </a:tblGrid>
              <a:tr h="198119">
                <a:tc>
                  <a:txBody>
                    <a:bodyPr/>
                    <a:lstStyle/>
                    <a:p>
                      <a:r>
                        <a:rPr lang="fr-FR" sz="700" b="1" dirty="0"/>
                        <a:t>conception</a:t>
                      </a:r>
                    </a:p>
                  </a:txBody>
                  <a:tcPr/>
                </a:tc>
                <a:tc>
                  <a:txBody>
                    <a:bodyPr/>
                    <a:lstStyle/>
                    <a:p>
                      <a:r>
                        <a:rPr lang="fr-FR" sz="700" b="1" dirty="0"/>
                        <a:t>Enquête publique</a:t>
                      </a:r>
                    </a:p>
                  </a:txBody>
                  <a:tcPr/>
                </a:tc>
                <a:tc>
                  <a:txBody>
                    <a:bodyPr/>
                    <a:lstStyle/>
                    <a:p>
                      <a:r>
                        <a:rPr lang="fr-FR" sz="700" b="1" dirty="0"/>
                        <a:t>parution</a:t>
                      </a:r>
                    </a:p>
                  </a:txBody>
                  <a:tcPr/>
                </a:tc>
                <a:extLst>
                  <a:ext uri="{0D108BD9-81ED-4DB2-BD59-A6C34878D82A}">
                    <a16:rowId xmlns:a16="http://schemas.microsoft.com/office/drawing/2014/main" val="10000"/>
                  </a:ext>
                </a:extLst>
              </a:tr>
            </a:tbl>
          </a:graphicData>
        </a:graphic>
      </p:graphicFrame>
      <p:sp>
        <p:nvSpPr>
          <p:cNvPr id="3" name="Espace réservé du numéro de diapositive 2">
            <a:extLst>
              <a:ext uri="{FF2B5EF4-FFF2-40B4-BE49-F238E27FC236}">
                <a16:creationId xmlns:a16="http://schemas.microsoft.com/office/drawing/2014/main" id="{944AB2E4-81E6-B82B-9E3C-83C00E631811}"/>
              </a:ext>
            </a:extLst>
          </p:cNvPr>
          <p:cNvSpPr>
            <a:spLocks noGrp="1"/>
          </p:cNvSpPr>
          <p:nvPr>
            <p:ph type="sldNum" sz="quarter" idx="4"/>
          </p:nvPr>
        </p:nvSpPr>
        <p:spPr/>
        <p:txBody>
          <a:bodyPr/>
          <a:lstStyle/>
          <a:p>
            <a:fld id="{BE375096-6367-4A46-9B35-1C341654C780}" type="slidenum">
              <a:rPr lang="en-US" smtClean="0"/>
              <a:pPr/>
              <a:t>46</a:t>
            </a:fld>
            <a:endParaRPr lang="en-US" dirty="0"/>
          </a:p>
        </p:txBody>
      </p:sp>
      <p:sp>
        <p:nvSpPr>
          <p:cNvPr id="4" name="Rectangle 3">
            <a:extLst>
              <a:ext uri="{FF2B5EF4-FFF2-40B4-BE49-F238E27FC236}">
                <a16:creationId xmlns:a16="http://schemas.microsoft.com/office/drawing/2014/main" id="{BFE79F69-183C-63F2-FD5F-7E031348EC5B}"/>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Certification des composants</a:t>
            </a:r>
          </a:p>
        </p:txBody>
      </p:sp>
    </p:spTree>
    <p:extLst>
      <p:ext uri="{BB962C8B-B14F-4D97-AF65-F5344CB8AC3E}">
        <p14:creationId xmlns:p14="http://schemas.microsoft.com/office/powerpoint/2010/main" val="2151801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L’assurance qualité</a:t>
            </a:r>
          </a:p>
        </p:txBody>
      </p:sp>
      <p:graphicFrame>
        <p:nvGraphicFramePr>
          <p:cNvPr id="9" name="Tableau 8"/>
          <p:cNvGraphicFramePr>
            <a:graphicFrameLocks noGrp="1"/>
          </p:cNvGraphicFramePr>
          <p:nvPr>
            <p:extLst>
              <p:ext uri="{D42A27DB-BD31-4B8C-83A1-F6EECF244321}">
                <p14:modId xmlns:p14="http://schemas.microsoft.com/office/powerpoint/2010/main" val="2688784292"/>
              </p:ext>
            </p:extLst>
          </p:nvPr>
        </p:nvGraphicFramePr>
        <p:xfrm>
          <a:off x="6124710" y="1168963"/>
          <a:ext cx="2664296" cy="198120"/>
        </p:xfrm>
        <a:graphic>
          <a:graphicData uri="http://schemas.openxmlformats.org/drawingml/2006/table">
            <a:tbl>
              <a:tblPr firstRow="1" bandRow="1">
                <a:tableStyleId>{5C22544A-7EE6-4342-B048-85BDC9FD1C3A}</a:tableStyleId>
              </a:tblPr>
              <a:tblGrid>
                <a:gridCol w="792088">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792088">
                  <a:extLst>
                    <a:ext uri="{9D8B030D-6E8A-4147-A177-3AD203B41FA5}">
                      <a16:colId xmlns:a16="http://schemas.microsoft.com/office/drawing/2014/main" val="20002"/>
                    </a:ext>
                  </a:extLst>
                </a:gridCol>
              </a:tblGrid>
              <a:tr h="198119">
                <a:tc>
                  <a:txBody>
                    <a:bodyPr/>
                    <a:lstStyle/>
                    <a:p>
                      <a:r>
                        <a:rPr lang="fr-FR" sz="700" b="1" dirty="0"/>
                        <a:t>conception</a:t>
                      </a:r>
                    </a:p>
                  </a:txBody>
                  <a:tcPr/>
                </a:tc>
                <a:tc>
                  <a:txBody>
                    <a:bodyPr/>
                    <a:lstStyle/>
                    <a:p>
                      <a:r>
                        <a:rPr lang="fr-FR" sz="700" b="1" dirty="0"/>
                        <a:t>Enquête publique</a:t>
                      </a:r>
                    </a:p>
                  </a:txBody>
                  <a:tcPr/>
                </a:tc>
                <a:tc>
                  <a:txBody>
                    <a:bodyPr/>
                    <a:lstStyle/>
                    <a:p>
                      <a:r>
                        <a:rPr lang="fr-FR" sz="700" b="1" dirty="0"/>
                        <a:t>parution</a:t>
                      </a:r>
                    </a:p>
                  </a:txBody>
                  <a:tcPr/>
                </a:tc>
                <a:extLst>
                  <a:ext uri="{0D108BD9-81ED-4DB2-BD59-A6C34878D82A}">
                    <a16:rowId xmlns:a16="http://schemas.microsoft.com/office/drawing/2014/main" val="10000"/>
                  </a:ext>
                </a:extLst>
              </a:tr>
            </a:tbl>
          </a:graphicData>
        </a:graphic>
      </p:graphicFrame>
      <p:pic>
        <p:nvPicPr>
          <p:cNvPr id="6" name="Image 5"/>
          <p:cNvPicPr>
            <a:picLocks noChangeAspect="1"/>
          </p:cNvPicPr>
          <p:nvPr/>
        </p:nvPicPr>
        <p:blipFill>
          <a:blip r:embed="rId2"/>
          <a:stretch>
            <a:fillRect/>
          </a:stretch>
        </p:blipFill>
        <p:spPr>
          <a:xfrm>
            <a:off x="179512" y="1678321"/>
            <a:ext cx="5580111" cy="151633"/>
          </a:xfrm>
          <a:prstGeom prst="rect">
            <a:avLst/>
          </a:prstGeom>
        </p:spPr>
      </p:pic>
      <p:pic>
        <p:nvPicPr>
          <p:cNvPr id="7" name="Image 6"/>
          <p:cNvPicPr>
            <a:picLocks noChangeAspect="1"/>
          </p:cNvPicPr>
          <p:nvPr/>
        </p:nvPicPr>
        <p:blipFill>
          <a:blip r:embed="rId3"/>
          <a:stretch>
            <a:fillRect/>
          </a:stretch>
        </p:blipFill>
        <p:spPr>
          <a:xfrm>
            <a:off x="179513" y="1862270"/>
            <a:ext cx="5580126" cy="151988"/>
          </a:xfrm>
          <a:prstGeom prst="rect">
            <a:avLst/>
          </a:prstGeom>
        </p:spPr>
      </p:pic>
      <p:pic>
        <p:nvPicPr>
          <p:cNvPr id="8" name="Image 7"/>
          <p:cNvPicPr>
            <a:picLocks noChangeAspect="1"/>
          </p:cNvPicPr>
          <p:nvPr/>
        </p:nvPicPr>
        <p:blipFill>
          <a:blip r:embed="rId4"/>
          <a:stretch>
            <a:fillRect/>
          </a:stretch>
        </p:blipFill>
        <p:spPr>
          <a:xfrm>
            <a:off x="179512" y="2046574"/>
            <a:ext cx="5580101" cy="147530"/>
          </a:xfrm>
          <a:prstGeom prst="rect">
            <a:avLst/>
          </a:prstGeom>
        </p:spPr>
      </p:pic>
      <p:pic>
        <p:nvPicPr>
          <p:cNvPr id="10" name="Image 9"/>
          <p:cNvPicPr>
            <a:picLocks noChangeAspect="1"/>
          </p:cNvPicPr>
          <p:nvPr/>
        </p:nvPicPr>
        <p:blipFill>
          <a:blip r:embed="rId5"/>
          <a:stretch>
            <a:fillRect/>
          </a:stretch>
        </p:blipFill>
        <p:spPr>
          <a:xfrm>
            <a:off x="179512" y="2226420"/>
            <a:ext cx="5580110" cy="143302"/>
          </a:xfrm>
          <a:prstGeom prst="rect">
            <a:avLst/>
          </a:prstGeom>
        </p:spPr>
      </p:pic>
      <p:pic>
        <p:nvPicPr>
          <p:cNvPr id="11" name="Image 10"/>
          <p:cNvPicPr>
            <a:picLocks noChangeAspect="1"/>
          </p:cNvPicPr>
          <p:nvPr/>
        </p:nvPicPr>
        <p:blipFill>
          <a:blip r:embed="rId6"/>
          <a:stretch>
            <a:fillRect/>
          </a:stretch>
        </p:blipFill>
        <p:spPr>
          <a:xfrm>
            <a:off x="179512" y="2402038"/>
            <a:ext cx="5580112" cy="147761"/>
          </a:xfrm>
          <a:prstGeom prst="rect">
            <a:avLst/>
          </a:prstGeom>
        </p:spPr>
      </p:pic>
      <p:pic>
        <p:nvPicPr>
          <p:cNvPr id="15" name="Image 14"/>
          <p:cNvPicPr>
            <a:picLocks noChangeAspect="1"/>
          </p:cNvPicPr>
          <p:nvPr/>
        </p:nvPicPr>
        <p:blipFill>
          <a:blip r:embed="rId7"/>
          <a:stretch>
            <a:fillRect/>
          </a:stretch>
        </p:blipFill>
        <p:spPr>
          <a:xfrm>
            <a:off x="179512" y="1498245"/>
            <a:ext cx="5580112" cy="147760"/>
          </a:xfrm>
          <a:prstGeom prst="rect">
            <a:avLst/>
          </a:prstGeom>
        </p:spPr>
      </p:pic>
      <p:pic>
        <p:nvPicPr>
          <p:cNvPr id="14" name="Image 13"/>
          <p:cNvPicPr>
            <a:picLocks noChangeAspect="1"/>
          </p:cNvPicPr>
          <p:nvPr/>
        </p:nvPicPr>
        <p:blipFill>
          <a:blip r:embed="rId8"/>
          <a:stretch>
            <a:fillRect/>
          </a:stretch>
        </p:blipFill>
        <p:spPr>
          <a:xfrm>
            <a:off x="179512" y="2582115"/>
            <a:ext cx="5580101" cy="147530"/>
          </a:xfrm>
          <a:prstGeom prst="rect">
            <a:avLst/>
          </a:prstGeom>
        </p:spPr>
      </p:pic>
      <p:pic>
        <p:nvPicPr>
          <p:cNvPr id="16" name="Image 15"/>
          <p:cNvPicPr>
            <a:picLocks noChangeAspect="1"/>
          </p:cNvPicPr>
          <p:nvPr/>
        </p:nvPicPr>
        <p:blipFill>
          <a:blip r:embed="rId9"/>
          <a:stretch>
            <a:fillRect/>
          </a:stretch>
        </p:blipFill>
        <p:spPr>
          <a:xfrm>
            <a:off x="179512" y="2761961"/>
            <a:ext cx="5580101" cy="147530"/>
          </a:xfrm>
          <a:prstGeom prst="rect">
            <a:avLst/>
          </a:prstGeom>
        </p:spPr>
      </p:pic>
      <p:pic>
        <p:nvPicPr>
          <p:cNvPr id="19" name="Image 18"/>
          <p:cNvPicPr>
            <a:picLocks noChangeAspect="1"/>
          </p:cNvPicPr>
          <p:nvPr/>
        </p:nvPicPr>
        <p:blipFill>
          <a:blip r:embed="rId10"/>
          <a:stretch>
            <a:fillRect/>
          </a:stretch>
        </p:blipFill>
        <p:spPr>
          <a:xfrm>
            <a:off x="179512" y="2941807"/>
            <a:ext cx="5580101" cy="147644"/>
          </a:xfrm>
          <a:prstGeom prst="rect">
            <a:avLst/>
          </a:prstGeom>
        </p:spPr>
      </p:pic>
      <p:pic>
        <p:nvPicPr>
          <p:cNvPr id="21" name="Image 20"/>
          <p:cNvPicPr>
            <a:picLocks noChangeAspect="1"/>
          </p:cNvPicPr>
          <p:nvPr/>
        </p:nvPicPr>
        <p:blipFill>
          <a:blip r:embed="rId11"/>
          <a:stretch>
            <a:fillRect/>
          </a:stretch>
        </p:blipFill>
        <p:spPr>
          <a:xfrm>
            <a:off x="179512" y="3121768"/>
            <a:ext cx="5580101" cy="147644"/>
          </a:xfrm>
          <a:prstGeom prst="rect">
            <a:avLst/>
          </a:prstGeom>
        </p:spPr>
      </p:pic>
      <p:pic>
        <p:nvPicPr>
          <p:cNvPr id="22" name="Image 21"/>
          <p:cNvPicPr>
            <a:picLocks noChangeAspect="1"/>
          </p:cNvPicPr>
          <p:nvPr/>
        </p:nvPicPr>
        <p:blipFill>
          <a:blip r:embed="rId12"/>
          <a:stretch>
            <a:fillRect/>
          </a:stretch>
        </p:blipFill>
        <p:spPr>
          <a:xfrm>
            <a:off x="179512" y="1168963"/>
            <a:ext cx="5580101" cy="169225"/>
          </a:xfrm>
          <a:prstGeom prst="rect">
            <a:avLst/>
          </a:prstGeom>
        </p:spPr>
      </p:pic>
      <p:sp>
        <p:nvSpPr>
          <p:cNvPr id="23" name="ZoneTexte 22"/>
          <p:cNvSpPr txBox="1"/>
          <p:nvPr/>
        </p:nvSpPr>
        <p:spPr>
          <a:xfrm>
            <a:off x="1115616" y="1477678"/>
            <a:ext cx="648072" cy="169277"/>
          </a:xfrm>
          <a:prstGeom prst="rect">
            <a:avLst/>
          </a:prstGeom>
          <a:solidFill>
            <a:schemeClr val="bg2"/>
          </a:solidFill>
        </p:spPr>
        <p:txBody>
          <a:bodyPr wrap="square" rtlCol="0">
            <a:spAutoFit/>
          </a:bodyPr>
          <a:lstStyle/>
          <a:p>
            <a:r>
              <a:rPr lang="fr-FR" sz="500" dirty="0"/>
              <a:t>Mai 2019</a:t>
            </a:r>
          </a:p>
        </p:txBody>
      </p:sp>
      <p:sp>
        <p:nvSpPr>
          <p:cNvPr id="24" name="ZoneTexte 23"/>
          <p:cNvSpPr txBox="1"/>
          <p:nvPr/>
        </p:nvSpPr>
        <p:spPr>
          <a:xfrm>
            <a:off x="1112516" y="2564086"/>
            <a:ext cx="648072" cy="169277"/>
          </a:xfrm>
          <a:prstGeom prst="rect">
            <a:avLst/>
          </a:prstGeom>
          <a:solidFill>
            <a:schemeClr val="bg2"/>
          </a:solidFill>
        </p:spPr>
        <p:txBody>
          <a:bodyPr wrap="square" rtlCol="0">
            <a:spAutoFit/>
          </a:bodyPr>
          <a:lstStyle/>
          <a:p>
            <a:r>
              <a:rPr lang="fr-FR" sz="500" dirty="0"/>
              <a:t>Décembre 2017</a:t>
            </a:r>
          </a:p>
        </p:txBody>
      </p:sp>
      <p:sp>
        <p:nvSpPr>
          <p:cNvPr id="25" name="ZoneTexte 24"/>
          <p:cNvSpPr txBox="1"/>
          <p:nvPr/>
        </p:nvSpPr>
        <p:spPr>
          <a:xfrm>
            <a:off x="1112516" y="2750583"/>
            <a:ext cx="648072" cy="169277"/>
          </a:xfrm>
          <a:prstGeom prst="rect">
            <a:avLst/>
          </a:prstGeom>
          <a:solidFill>
            <a:schemeClr val="bg2"/>
          </a:solidFill>
        </p:spPr>
        <p:txBody>
          <a:bodyPr wrap="square" rtlCol="0">
            <a:spAutoFit/>
          </a:bodyPr>
          <a:lstStyle/>
          <a:p>
            <a:r>
              <a:rPr lang="fr-FR" sz="500" dirty="0"/>
              <a:t>Décembre 2017</a:t>
            </a:r>
          </a:p>
        </p:txBody>
      </p:sp>
      <p:sp>
        <p:nvSpPr>
          <p:cNvPr id="26" name="ZoneTexte 25"/>
          <p:cNvSpPr txBox="1"/>
          <p:nvPr/>
        </p:nvSpPr>
        <p:spPr>
          <a:xfrm>
            <a:off x="1112516" y="2954747"/>
            <a:ext cx="648072" cy="169277"/>
          </a:xfrm>
          <a:prstGeom prst="rect">
            <a:avLst/>
          </a:prstGeom>
          <a:solidFill>
            <a:schemeClr val="bg2"/>
          </a:solidFill>
        </p:spPr>
        <p:txBody>
          <a:bodyPr wrap="square" rtlCol="0">
            <a:spAutoFit/>
          </a:bodyPr>
          <a:lstStyle/>
          <a:p>
            <a:r>
              <a:rPr lang="fr-FR" sz="500" dirty="0"/>
              <a:t>Décembre 2017</a:t>
            </a:r>
          </a:p>
        </p:txBody>
      </p:sp>
      <p:sp>
        <p:nvSpPr>
          <p:cNvPr id="27" name="ZoneTexte 26"/>
          <p:cNvSpPr txBox="1"/>
          <p:nvPr/>
        </p:nvSpPr>
        <p:spPr>
          <a:xfrm>
            <a:off x="1112516" y="3140190"/>
            <a:ext cx="648072" cy="169277"/>
          </a:xfrm>
          <a:prstGeom prst="rect">
            <a:avLst/>
          </a:prstGeom>
          <a:solidFill>
            <a:schemeClr val="bg2"/>
          </a:solidFill>
        </p:spPr>
        <p:txBody>
          <a:bodyPr wrap="square" rtlCol="0">
            <a:spAutoFit/>
          </a:bodyPr>
          <a:lstStyle/>
          <a:p>
            <a:r>
              <a:rPr lang="fr-FR" sz="500" dirty="0"/>
              <a:t>Décembre 2017</a:t>
            </a:r>
          </a:p>
        </p:txBody>
      </p:sp>
      <p:sp>
        <p:nvSpPr>
          <p:cNvPr id="3" name="Espace réservé du numéro de diapositive 2">
            <a:extLst>
              <a:ext uri="{FF2B5EF4-FFF2-40B4-BE49-F238E27FC236}">
                <a16:creationId xmlns:a16="http://schemas.microsoft.com/office/drawing/2014/main" id="{A3A1555E-4787-2665-1279-D4CBA936B6F5}"/>
              </a:ext>
            </a:extLst>
          </p:cNvPr>
          <p:cNvSpPr>
            <a:spLocks noGrp="1"/>
          </p:cNvSpPr>
          <p:nvPr>
            <p:ph type="sldNum" sz="quarter" idx="4"/>
          </p:nvPr>
        </p:nvSpPr>
        <p:spPr/>
        <p:txBody>
          <a:bodyPr/>
          <a:lstStyle/>
          <a:p>
            <a:fld id="{BE375096-6367-4A46-9B35-1C341654C780}" type="slidenum">
              <a:rPr lang="en-US" smtClean="0"/>
              <a:pPr/>
              <a:t>47</a:t>
            </a:fld>
            <a:endParaRPr lang="en-US" dirty="0"/>
          </a:p>
        </p:txBody>
      </p:sp>
      <p:sp>
        <p:nvSpPr>
          <p:cNvPr id="4" name="Rectangle 3">
            <a:extLst>
              <a:ext uri="{FF2B5EF4-FFF2-40B4-BE49-F238E27FC236}">
                <a16:creationId xmlns:a16="http://schemas.microsoft.com/office/drawing/2014/main" id="{BF44528B-468B-5CC4-135F-ECC5B2506BA1}"/>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Dimensionnement normatif des installations </a:t>
            </a:r>
          </a:p>
        </p:txBody>
      </p:sp>
      <p:sp>
        <p:nvSpPr>
          <p:cNvPr id="5" name="ZoneTexte 4">
            <a:extLst>
              <a:ext uri="{FF2B5EF4-FFF2-40B4-BE49-F238E27FC236}">
                <a16:creationId xmlns:a16="http://schemas.microsoft.com/office/drawing/2014/main" id="{E0C75BE9-B91D-5D7E-9598-DD0AB1211336}"/>
              </a:ext>
            </a:extLst>
          </p:cNvPr>
          <p:cNvSpPr txBox="1"/>
          <p:nvPr/>
        </p:nvSpPr>
        <p:spPr>
          <a:xfrm>
            <a:off x="1112516" y="1678594"/>
            <a:ext cx="648072" cy="169277"/>
          </a:xfrm>
          <a:prstGeom prst="rect">
            <a:avLst/>
          </a:prstGeom>
          <a:solidFill>
            <a:schemeClr val="bg2"/>
          </a:solidFill>
        </p:spPr>
        <p:txBody>
          <a:bodyPr wrap="square" rtlCol="0">
            <a:spAutoFit/>
          </a:bodyPr>
          <a:lstStyle/>
          <a:p>
            <a:r>
              <a:rPr lang="fr-FR" sz="500" dirty="0"/>
              <a:t>Novembre 2020</a:t>
            </a:r>
          </a:p>
        </p:txBody>
      </p:sp>
      <p:sp>
        <p:nvSpPr>
          <p:cNvPr id="12" name="ZoneTexte 11">
            <a:extLst>
              <a:ext uri="{FF2B5EF4-FFF2-40B4-BE49-F238E27FC236}">
                <a16:creationId xmlns:a16="http://schemas.microsoft.com/office/drawing/2014/main" id="{F22C1CF9-39A2-DE7A-94EF-38096619D014}"/>
              </a:ext>
            </a:extLst>
          </p:cNvPr>
          <p:cNvSpPr txBox="1"/>
          <p:nvPr/>
        </p:nvSpPr>
        <p:spPr>
          <a:xfrm>
            <a:off x="1112516" y="2035196"/>
            <a:ext cx="648072" cy="169277"/>
          </a:xfrm>
          <a:prstGeom prst="rect">
            <a:avLst/>
          </a:prstGeom>
          <a:solidFill>
            <a:schemeClr val="bg2"/>
          </a:solidFill>
        </p:spPr>
        <p:txBody>
          <a:bodyPr wrap="square" rtlCol="0">
            <a:spAutoFit/>
          </a:bodyPr>
          <a:lstStyle/>
          <a:p>
            <a:r>
              <a:rPr lang="fr-FR" sz="500" dirty="0"/>
              <a:t>Novembre 2020</a:t>
            </a:r>
          </a:p>
        </p:txBody>
      </p:sp>
      <p:sp>
        <p:nvSpPr>
          <p:cNvPr id="13" name="ZoneTexte 12">
            <a:extLst>
              <a:ext uri="{FF2B5EF4-FFF2-40B4-BE49-F238E27FC236}">
                <a16:creationId xmlns:a16="http://schemas.microsoft.com/office/drawing/2014/main" id="{7BDC46C9-5C1E-19B6-4F47-ED8753DBDB47}"/>
              </a:ext>
            </a:extLst>
          </p:cNvPr>
          <p:cNvSpPr txBox="1"/>
          <p:nvPr/>
        </p:nvSpPr>
        <p:spPr>
          <a:xfrm>
            <a:off x="1112516" y="2213432"/>
            <a:ext cx="648072" cy="169277"/>
          </a:xfrm>
          <a:prstGeom prst="rect">
            <a:avLst/>
          </a:prstGeom>
          <a:solidFill>
            <a:schemeClr val="bg2"/>
          </a:solidFill>
        </p:spPr>
        <p:txBody>
          <a:bodyPr wrap="square" rtlCol="0">
            <a:spAutoFit/>
          </a:bodyPr>
          <a:lstStyle/>
          <a:p>
            <a:r>
              <a:rPr lang="fr-FR" sz="500" dirty="0"/>
              <a:t>Novembre 2020</a:t>
            </a:r>
          </a:p>
        </p:txBody>
      </p:sp>
      <p:sp>
        <p:nvSpPr>
          <p:cNvPr id="20" name="ZoneTexte 19">
            <a:extLst>
              <a:ext uri="{FF2B5EF4-FFF2-40B4-BE49-F238E27FC236}">
                <a16:creationId xmlns:a16="http://schemas.microsoft.com/office/drawing/2014/main" id="{1F980024-BC37-CD36-FCDF-F1304470E642}"/>
              </a:ext>
            </a:extLst>
          </p:cNvPr>
          <p:cNvSpPr txBox="1"/>
          <p:nvPr/>
        </p:nvSpPr>
        <p:spPr>
          <a:xfrm>
            <a:off x="1112516" y="2410952"/>
            <a:ext cx="648072" cy="169277"/>
          </a:xfrm>
          <a:prstGeom prst="rect">
            <a:avLst/>
          </a:prstGeom>
          <a:solidFill>
            <a:schemeClr val="bg2"/>
          </a:solidFill>
        </p:spPr>
        <p:txBody>
          <a:bodyPr wrap="square" rtlCol="0">
            <a:spAutoFit/>
          </a:bodyPr>
          <a:lstStyle/>
          <a:p>
            <a:r>
              <a:rPr lang="fr-FR" sz="500" dirty="0"/>
              <a:t>Novembre 2020</a:t>
            </a:r>
          </a:p>
        </p:txBody>
      </p:sp>
    </p:spTree>
    <p:extLst>
      <p:ext uri="{BB962C8B-B14F-4D97-AF65-F5344CB8AC3E}">
        <p14:creationId xmlns:p14="http://schemas.microsoft.com/office/powerpoint/2010/main" val="3190106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sz="2400" dirty="0"/>
              <a:t>Installations d’extinction automatique gaz </a:t>
            </a:r>
          </a:p>
        </p:txBody>
      </p:sp>
      <p:sp>
        <p:nvSpPr>
          <p:cNvPr id="3" name="Espace réservé du numéro de diapositive 2">
            <a:extLst>
              <a:ext uri="{FF2B5EF4-FFF2-40B4-BE49-F238E27FC236}">
                <a16:creationId xmlns:a16="http://schemas.microsoft.com/office/drawing/2014/main" id="{F34CBECE-4982-1502-B1E8-3EECF8598380}"/>
              </a:ext>
            </a:extLst>
          </p:cNvPr>
          <p:cNvSpPr>
            <a:spLocks noGrp="1"/>
          </p:cNvSpPr>
          <p:nvPr>
            <p:ph type="sldNum" sz="quarter" idx="12"/>
          </p:nvPr>
        </p:nvSpPr>
        <p:spPr/>
        <p:txBody>
          <a:bodyPr/>
          <a:lstStyle/>
          <a:p>
            <a:fld id="{BE375096-6367-4A46-9B35-1C341654C780}" type="slidenum">
              <a:rPr lang="en-US" smtClean="0"/>
              <a:pPr/>
              <a:t>48</a:t>
            </a:fld>
            <a:endParaRPr lang="en-US" dirty="0"/>
          </a:p>
        </p:txBody>
      </p:sp>
      <p:sp>
        <p:nvSpPr>
          <p:cNvPr id="5" name="Espace réservé du texte 4">
            <a:extLst>
              <a:ext uri="{FF2B5EF4-FFF2-40B4-BE49-F238E27FC236}">
                <a16:creationId xmlns:a16="http://schemas.microsoft.com/office/drawing/2014/main" id="{DC1681FC-4EE0-1040-70FE-12583D5C48BF}"/>
              </a:ext>
            </a:extLst>
          </p:cNvPr>
          <p:cNvSpPr>
            <a:spLocks noGrp="1"/>
          </p:cNvSpPr>
          <p:nvPr>
            <p:ph type="body" idx="1"/>
          </p:nvPr>
        </p:nvSpPr>
        <p:spPr/>
        <p:txBody>
          <a:bodyPr/>
          <a:lstStyle/>
          <a:p>
            <a:r>
              <a:rPr lang="fr-FR" sz="1800" b="1" dirty="0"/>
              <a:t>Extinction autonome</a:t>
            </a:r>
          </a:p>
          <a:p>
            <a:endParaRPr lang="fr-FR" dirty="0"/>
          </a:p>
        </p:txBody>
      </p:sp>
    </p:spTree>
    <p:extLst>
      <p:ext uri="{BB962C8B-B14F-4D97-AF65-F5344CB8AC3E}">
        <p14:creationId xmlns:p14="http://schemas.microsoft.com/office/powerpoint/2010/main" val="1646924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extinction autonome</a:t>
            </a:r>
          </a:p>
        </p:txBody>
      </p:sp>
      <p:grpSp>
        <p:nvGrpSpPr>
          <p:cNvPr id="15" name="Groupe 14">
            <a:extLst>
              <a:ext uri="{FF2B5EF4-FFF2-40B4-BE49-F238E27FC236}">
                <a16:creationId xmlns:a16="http://schemas.microsoft.com/office/drawing/2014/main" id="{50C687D8-6F83-CE4F-BFBF-64B9125F74F3}"/>
              </a:ext>
            </a:extLst>
          </p:cNvPr>
          <p:cNvGrpSpPr/>
          <p:nvPr/>
        </p:nvGrpSpPr>
        <p:grpSpPr>
          <a:xfrm>
            <a:off x="179512" y="1161203"/>
            <a:ext cx="8693027" cy="3579471"/>
            <a:chOff x="179512" y="1296535"/>
            <a:chExt cx="8693027" cy="3579471"/>
          </a:xfrm>
        </p:grpSpPr>
        <p:sp>
          <p:nvSpPr>
            <p:cNvPr id="14" name="Rectangle 25">
              <a:extLst>
                <a:ext uri="{FF2B5EF4-FFF2-40B4-BE49-F238E27FC236}">
                  <a16:creationId xmlns:a16="http://schemas.microsoft.com/office/drawing/2014/main" id="{F3A43116-433D-69F4-2E9B-E28CD2B703A3}"/>
                </a:ext>
              </a:extLst>
            </p:cNvPr>
            <p:cNvSpPr>
              <a:spLocks noChangeArrowheads="1"/>
            </p:cNvSpPr>
            <p:nvPr/>
          </p:nvSpPr>
          <p:spPr bwMode="auto">
            <a:xfrm>
              <a:off x="3622294" y="2768208"/>
              <a:ext cx="5236643" cy="513488"/>
            </a:xfrm>
            <a:prstGeom prst="rect">
              <a:avLst/>
            </a:prstGeom>
            <a:solidFill>
              <a:srgbClr val="E5CFBF"/>
            </a:solidFill>
            <a:ln>
              <a:noFill/>
            </a:ln>
          </p:spPr>
          <p:txBody>
            <a:bodyPr wrap="none" anchor="ctr"/>
            <a:lstStyle/>
            <a:p>
              <a:pPr fontAlgn="base">
                <a:spcBef>
                  <a:spcPct val="0"/>
                </a:spcBef>
                <a:spcAft>
                  <a:spcPct val="0"/>
                </a:spcAft>
                <a:defRPr/>
              </a:pPr>
              <a:endParaRPr lang="fr-FR" sz="2400" kern="0" dirty="0">
                <a:solidFill>
                  <a:srgbClr val="FFFFFF">
                    <a:lumMod val="95000"/>
                  </a:srgbClr>
                </a:solidFill>
                <a:latin typeface="Times New Roman" pitchFamily="18" charset="0"/>
              </a:endParaRPr>
            </a:p>
          </p:txBody>
        </p:sp>
        <p:sp>
          <p:nvSpPr>
            <p:cNvPr id="3" name="Rectangle 25"/>
            <p:cNvSpPr>
              <a:spLocks noChangeArrowheads="1"/>
            </p:cNvSpPr>
            <p:nvPr/>
          </p:nvSpPr>
          <p:spPr bwMode="auto">
            <a:xfrm>
              <a:off x="3635896" y="1296536"/>
              <a:ext cx="5236643" cy="1190854"/>
            </a:xfrm>
            <a:prstGeom prst="rect">
              <a:avLst/>
            </a:prstGeom>
            <a:solidFill>
              <a:srgbClr val="E5CFBF"/>
            </a:solidFill>
            <a:ln>
              <a:noFill/>
            </a:ln>
          </p:spPr>
          <p:txBody>
            <a:bodyPr wrap="none" anchor="ctr"/>
            <a:lstStyle/>
            <a:p>
              <a:pPr fontAlgn="base">
                <a:spcBef>
                  <a:spcPct val="0"/>
                </a:spcBef>
                <a:spcAft>
                  <a:spcPct val="0"/>
                </a:spcAft>
                <a:defRPr/>
              </a:pPr>
              <a:endParaRPr lang="fr-FR" sz="2400" kern="0" dirty="0">
                <a:solidFill>
                  <a:srgbClr val="FFFFFF">
                    <a:lumMod val="95000"/>
                  </a:srgbClr>
                </a:solidFill>
                <a:latin typeface="Times New Roman" pitchFamily="18" charset="0"/>
              </a:endParaRPr>
            </a:p>
          </p:txBody>
        </p:sp>
        <p:sp>
          <p:nvSpPr>
            <p:cNvPr id="6" name="Rectangle 5"/>
            <p:cNvSpPr/>
            <p:nvPr/>
          </p:nvSpPr>
          <p:spPr>
            <a:xfrm>
              <a:off x="3635896" y="1296535"/>
              <a:ext cx="5236643" cy="738664"/>
            </a:xfrm>
            <a:prstGeom prst="rect">
              <a:avLst/>
            </a:prstGeom>
          </p:spPr>
          <p:txBody>
            <a:bodyPr wrap="square">
              <a:spAutoFit/>
            </a:bodyPr>
            <a:lstStyle/>
            <a:p>
              <a:pPr marL="171450" indent="-171450">
                <a:buFont typeface="Wingdings" panose="05000000000000000000" pitchFamily="2" charset="2"/>
                <a:buChar char="§"/>
              </a:pPr>
              <a:r>
                <a:rPr lang="fr-FR" sz="1000" dirty="0">
                  <a:solidFill>
                    <a:prstClr val="black"/>
                  </a:solidFill>
                </a:rPr>
                <a:t>S’installe directement à l’intérieur des dispositifs ou des équipements</a:t>
              </a:r>
            </a:p>
            <a:p>
              <a:pPr marL="171450" indent="-171450">
                <a:buFont typeface="Wingdings" panose="05000000000000000000" pitchFamily="2" charset="2"/>
                <a:buChar char="§"/>
              </a:pPr>
              <a:endParaRPr lang="fr-FR" sz="600" dirty="0">
                <a:solidFill>
                  <a:prstClr val="black"/>
                </a:solidFill>
              </a:endParaRPr>
            </a:p>
            <a:p>
              <a:pPr marL="171450" indent="-171450">
                <a:buFont typeface="Wingdings" panose="05000000000000000000" pitchFamily="2" charset="2"/>
                <a:buChar char="§"/>
              </a:pPr>
              <a:r>
                <a:rPr lang="fr-FR" sz="1000" dirty="0">
                  <a:solidFill>
                    <a:prstClr val="black"/>
                  </a:solidFill>
                </a:rPr>
                <a:t>Utilise un tube de détection linéaire continu sous pression, </a:t>
              </a:r>
            </a:p>
            <a:p>
              <a:pPr marL="171450" indent="-171450">
                <a:buFont typeface="Wingdings" panose="05000000000000000000" pitchFamily="2" charset="2"/>
                <a:buChar char="§"/>
              </a:pPr>
              <a:endParaRPr lang="fr-FR" sz="600" dirty="0">
                <a:solidFill>
                  <a:prstClr val="black"/>
                </a:solidFill>
              </a:endParaRPr>
            </a:p>
            <a:p>
              <a:pPr marL="171450" indent="-171450">
                <a:buFont typeface="Wingdings" panose="05000000000000000000" pitchFamily="2" charset="2"/>
                <a:buChar char="§"/>
              </a:pPr>
              <a:r>
                <a:rPr lang="fr-FR" sz="1000" dirty="0">
                  <a:solidFill>
                    <a:prstClr val="black"/>
                  </a:solidFill>
                </a:rPr>
                <a:t>Détection et déclenchement de l’agent extincteur.</a:t>
              </a:r>
            </a:p>
          </p:txBody>
        </p:sp>
        <p:pic>
          <p:nvPicPr>
            <p:cNvPr id="7" name="Imag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512" y="2993663"/>
              <a:ext cx="950976" cy="1296145"/>
            </a:xfrm>
            <a:prstGeom prst="rect">
              <a:avLst/>
            </a:prstGeom>
          </p:spPr>
        </p:pic>
        <p:pic>
          <p:nvPicPr>
            <p:cNvPr id="8" name="Imag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770" y="1296535"/>
              <a:ext cx="918461" cy="1296145"/>
            </a:xfrm>
            <a:prstGeom prst="rect">
              <a:avLst/>
            </a:prstGeom>
          </p:spPr>
        </p:pic>
        <p:sp>
          <p:nvSpPr>
            <p:cNvPr id="9" name="Rectangle 8"/>
            <p:cNvSpPr/>
            <p:nvPr/>
          </p:nvSpPr>
          <p:spPr>
            <a:xfrm>
              <a:off x="1275890" y="2993663"/>
              <a:ext cx="2146520" cy="553998"/>
            </a:xfrm>
            <a:prstGeom prst="rect">
              <a:avLst/>
            </a:prstGeom>
          </p:spPr>
          <p:txBody>
            <a:bodyPr wrap="square">
              <a:spAutoFit/>
            </a:bodyPr>
            <a:lstStyle/>
            <a:p>
              <a:r>
                <a:rPr lang="fr-FR" sz="1000" b="1" dirty="0">
                  <a:solidFill>
                    <a:prstClr val="black"/>
                  </a:solidFill>
                </a:rPr>
                <a:t>Systèmes DIRECT : </a:t>
              </a:r>
            </a:p>
            <a:p>
              <a:r>
                <a:rPr lang="fr-FR" sz="1000" dirty="0">
                  <a:solidFill>
                    <a:prstClr val="black"/>
                  </a:solidFill>
                </a:rPr>
                <a:t>Petits espaces fermés </a:t>
              </a:r>
            </a:p>
            <a:p>
              <a:r>
                <a:rPr lang="fr-FR" sz="1000" dirty="0">
                  <a:solidFill>
                    <a:prstClr val="black"/>
                  </a:solidFill>
                </a:rPr>
                <a:t>Zones difficiles d’accès &lt; 2 m</a:t>
              </a:r>
              <a:r>
                <a:rPr lang="fr-FR" sz="1000" baseline="30000" dirty="0">
                  <a:solidFill>
                    <a:prstClr val="black"/>
                  </a:solidFill>
                </a:rPr>
                <a:t>3</a:t>
              </a:r>
              <a:r>
                <a:rPr lang="fr-FR" sz="1000" dirty="0">
                  <a:solidFill>
                    <a:prstClr val="black"/>
                  </a:solidFill>
                </a:rPr>
                <a:t> </a:t>
              </a:r>
            </a:p>
          </p:txBody>
        </p:sp>
        <p:sp>
          <p:nvSpPr>
            <p:cNvPr id="10" name="Rectangle 9"/>
            <p:cNvSpPr/>
            <p:nvPr/>
          </p:nvSpPr>
          <p:spPr>
            <a:xfrm>
              <a:off x="1146991" y="1744552"/>
              <a:ext cx="1800200" cy="400110"/>
            </a:xfrm>
            <a:prstGeom prst="rect">
              <a:avLst/>
            </a:prstGeom>
          </p:spPr>
          <p:txBody>
            <a:bodyPr wrap="square">
              <a:spAutoFit/>
            </a:bodyPr>
            <a:lstStyle/>
            <a:p>
              <a:r>
                <a:rPr lang="fr-FR" sz="1000" b="1" dirty="0">
                  <a:solidFill>
                    <a:prstClr val="black"/>
                  </a:solidFill>
                </a:rPr>
                <a:t>Systèmes INDIRECT : </a:t>
              </a:r>
            </a:p>
            <a:p>
              <a:r>
                <a:rPr lang="fr-FR" sz="1000" dirty="0">
                  <a:solidFill>
                    <a:prstClr val="black"/>
                  </a:solidFill>
                </a:rPr>
                <a:t>Espaces fermés &lt; 9 m</a:t>
              </a:r>
              <a:r>
                <a:rPr lang="fr-FR" sz="1000" baseline="30000" dirty="0">
                  <a:solidFill>
                    <a:prstClr val="black"/>
                  </a:solidFill>
                </a:rPr>
                <a:t>3</a:t>
              </a:r>
              <a:r>
                <a:rPr lang="fr-FR" sz="1000" dirty="0">
                  <a:solidFill>
                    <a:prstClr val="black"/>
                  </a:solidFill>
                </a:rPr>
                <a:t> </a:t>
              </a: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896" y="3353703"/>
              <a:ext cx="5236642" cy="1522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3635896" y="2732053"/>
              <a:ext cx="4804966" cy="261610"/>
            </a:xfrm>
            <a:prstGeom prst="rect">
              <a:avLst/>
            </a:prstGeom>
          </p:spPr>
          <p:txBody>
            <a:bodyPr wrap="square">
              <a:spAutoFit/>
            </a:bodyPr>
            <a:lstStyle/>
            <a:p>
              <a:pPr marL="285750" indent="-285750">
                <a:buFont typeface="Wingdings" panose="05000000000000000000" pitchFamily="2" charset="2"/>
                <a:buChar char="§"/>
              </a:pPr>
              <a:r>
                <a:rPr lang="fr-FR" sz="1100" dirty="0">
                  <a:solidFill>
                    <a:srgbClr val="002060"/>
                  </a:solidFill>
                </a:rPr>
                <a:t>Agent  extincteur en fonction du risque : </a:t>
              </a:r>
            </a:p>
          </p:txBody>
        </p:sp>
      </p:grpSp>
      <p:sp>
        <p:nvSpPr>
          <p:cNvPr id="4" name="Espace réservé du numéro de diapositive 3">
            <a:extLst>
              <a:ext uri="{FF2B5EF4-FFF2-40B4-BE49-F238E27FC236}">
                <a16:creationId xmlns:a16="http://schemas.microsoft.com/office/drawing/2014/main" id="{EE921104-EFF5-E170-66DE-19E1B1818EF6}"/>
              </a:ext>
            </a:extLst>
          </p:cNvPr>
          <p:cNvSpPr>
            <a:spLocks noGrp="1"/>
          </p:cNvSpPr>
          <p:nvPr>
            <p:ph type="sldNum" sz="quarter" idx="4"/>
          </p:nvPr>
        </p:nvSpPr>
        <p:spPr/>
        <p:txBody>
          <a:bodyPr/>
          <a:lstStyle/>
          <a:p>
            <a:fld id="{BE375096-6367-4A46-9B35-1C341654C780}" type="slidenum">
              <a:rPr lang="en-US" smtClean="0"/>
              <a:pPr/>
              <a:t>49</a:t>
            </a:fld>
            <a:endParaRPr lang="en-US" dirty="0"/>
          </a:p>
        </p:txBody>
      </p:sp>
      <p:sp>
        <p:nvSpPr>
          <p:cNvPr id="13" name="Rectangle 12">
            <a:extLst>
              <a:ext uri="{FF2B5EF4-FFF2-40B4-BE49-F238E27FC236}">
                <a16:creationId xmlns:a16="http://schemas.microsoft.com/office/drawing/2014/main" id="{5C771F3E-70FD-763D-EE3A-B1CC7B881829}"/>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La protection incendie au cœur du risque </a:t>
            </a:r>
          </a:p>
        </p:txBody>
      </p:sp>
    </p:spTree>
    <p:extLst>
      <p:ext uri="{BB962C8B-B14F-4D97-AF65-F5344CB8AC3E}">
        <p14:creationId xmlns:p14="http://schemas.microsoft.com/office/powerpoint/2010/main" val="1138528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9">
            <a:extLst>
              <a:ext uri="{FF2B5EF4-FFF2-40B4-BE49-F238E27FC236}">
                <a16:creationId xmlns:a16="http://schemas.microsoft.com/office/drawing/2014/main" id="{ABD662C5-A0BA-E691-0AB5-DABBC6D8D374}"/>
              </a:ext>
            </a:extLst>
          </p:cNvPr>
          <p:cNvSpPr>
            <a:spLocks noGrp="1"/>
          </p:cNvSpPr>
          <p:nvPr>
            <p:ph type="title"/>
          </p:nvPr>
        </p:nvSpPr>
        <p:spPr/>
        <p:txBody>
          <a:bodyPr/>
          <a:lstStyle/>
          <a:p>
            <a:r>
              <a:rPr lang="fr-FR" dirty="0"/>
              <a:t>Les agents extincteurs</a:t>
            </a:r>
          </a:p>
        </p:txBody>
      </p:sp>
      <p:sp>
        <p:nvSpPr>
          <p:cNvPr id="3" name="Espace réservé du numéro de diapositive 2">
            <a:extLst>
              <a:ext uri="{FF2B5EF4-FFF2-40B4-BE49-F238E27FC236}">
                <a16:creationId xmlns:a16="http://schemas.microsoft.com/office/drawing/2014/main" id="{E7ABADF6-ABE5-2CB0-42B8-180E44B5B452}"/>
              </a:ext>
            </a:extLst>
          </p:cNvPr>
          <p:cNvSpPr>
            <a:spLocks noGrp="1"/>
          </p:cNvSpPr>
          <p:nvPr>
            <p:ph type="sldNum" sz="quarter" idx="4"/>
          </p:nvPr>
        </p:nvSpPr>
        <p:spPr/>
        <p:txBody>
          <a:bodyPr/>
          <a:lstStyle/>
          <a:p>
            <a:fld id="{BE375096-6367-4A46-9B35-1C341654C780}" type="slidenum">
              <a:rPr lang="en-US" smtClean="0"/>
              <a:pPr/>
              <a:t>5</a:t>
            </a:fld>
            <a:endParaRPr lang="en-US" dirty="0"/>
          </a:p>
        </p:txBody>
      </p:sp>
      <p:sp>
        <p:nvSpPr>
          <p:cNvPr id="24" name="Text Box 13"/>
          <p:cNvSpPr txBox="1">
            <a:spLocks noChangeArrowheads="1"/>
          </p:cNvSpPr>
          <p:nvPr/>
        </p:nvSpPr>
        <p:spPr bwMode="auto">
          <a:xfrm>
            <a:off x="6473416" y="3485045"/>
            <a:ext cx="2447343" cy="923330"/>
          </a:xfrm>
          <a:prstGeom prst="rect">
            <a:avLst/>
          </a:prstGeom>
          <a:noFill/>
          <a:ln w="22225">
            <a:solidFill>
              <a:schemeClr val="accent5">
                <a:lumMod val="5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eaLnBrk="1" hangingPunct="1">
              <a:spcBef>
                <a:spcPct val="0"/>
              </a:spcBef>
            </a:pPr>
            <a:r>
              <a:rPr lang="fr-FR" altLang="en-US" sz="1400" b="1" dirty="0">
                <a:solidFill>
                  <a:srgbClr val="C00000"/>
                </a:solidFill>
                <a:latin typeface="+mj-lt"/>
              </a:rPr>
              <a:t>Les –</a:t>
            </a:r>
          </a:p>
          <a:p>
            <a:pPr marL="228600" indent="-228600" eaLnBrk="1" hangingPunct="1">
              <a:spcBef>
                <a:spcPct val="0"/>
              </a:spcBef>
              <a:buClr>
                <a:srgbClr val="C00000"/>
              </a:buClr>
              <a:buFont typeface="Arial" panose="020B0604020202020204" pitchFamily="34" charset="0"/>
              <a:buChar char="↓"/>
            </a:pPr>
            <a:r>
              <a:rPr lang="fr-FR" altLang="en-US" sz="1000" dirty="0">
                <a:solidFill>
                  <a:srgbClr val="002060"/>
                </a:solidFill>
                <a:latin typeface="+mj-lt"/>
              </a:rPr>
              <a:t>Toxicité </a:t>
            </a:r>
          </a:p>
          <a:p>
            <a:pPr marL="228600" indent="-228600" eaLnBrk="1" hangingPunct="1">
              <a:spcBef>
                <a:spcPct val="0"/>
              </a:spcBef>
              <a:buClr>
                <a:srgbClr val="C00000"/>
              </a:buClr>
              <a:buFont typeface="Arial" panose="020B0604020202020204" pitchFamily="34" charset="0"/>
              <a:buChar char="↓"/>
            </a:pPr>
            <a:r>
              <a:rPr lang="fr-FR" altLang="en-US" sz="1000" dirty="0">
                <a:solidFill>
                  <a:srgbClr val="002060"/>
                </a:solidFill>
                <a:latin typeface="+mj-lt"/>
              </a:rPr>
              <a:t>Choc thermique</a:t>
            </a:r>
          </a:p>
          <a:p>
            <a:pPr marL="228600" indent="-228600" eaLnBrk="1" hangingPunct="1">
              <a:spcBef>
                <a:spcPct val="0"/>
              </a:spcBef>
              <a:buClr>
                <a:srgbClr val="C00000"/>
              </a:buClr>
              <a:buFont typeface="Arial" panose="020B0604020202020204" pitchFamily="34" charset="0"/>
              <a:buChar char="↓"/>
            </a:pPr>
            <a:r>
              <a:rPr lang="fr-FR" altLang="en-US" sz="1000" dirty="0">
                <a:solidFill>
                  <a:srgbClr val="002060"/>
                </a:solidFill>
                <a:latin typeface="+mj-lt"/>
              </a:rPr>
              <a:t>Brouillard à l’émission</a:t>
            </a:r>
          </a:p>
          <a:p>
            <a:pPr marL="228600" indent="-228600" eaLnBrk="1" hangingPunct="1">
              <a:spcBef>
                <a:spcPct val="0"/>
              </a:spcBef>
              <a:buClr>
                <a:srgbClr val="C00000"/>
              </a:buClr>
              <a:buFont typeface="Arial" panose="020B0604020202020204" pitchFamily="34" charset="0"/>
              <a:buChar char="↓"/>
            </a:pPr>
            <a:r>
              <a:rPr lang="fr-FR" altLang="en-US" sz="1000" dirty="0">
                <a:solidFill>
                  <a:srgbClr val="002060"/>
                </a:solidFill>
                <a:latin typeface="+mj-lt"/>
              </a:rPr>
              <a:t>Emprise des réservoirs</a:t>
            </a:r>
          </a:p>
        </p:txBody>
      </p:sp>
      <p:pic>
        <p:nvPicPr>
          <p:cNvPr id="31" name="Image 30"/>
          <p:cNvPicPr>
            <a:picLocks noChangeAspect="1"/>
          </p:cNvPicPr>
          <p:nvPr/>
        </p:nvPicPr>
        <p:blipFill>
          <a:blip r:embed="rId2"/>
          <a:stretch>
            <a:fillRect/>
          </a:stretch>
        </p:blipFill>
        <p:spPr>
          <a:xfrm>
            <a:off x="2945518" y="1143870"/>
            <a:ext cx="5975241" cy="379444"/>
          </a:xfrm>
          <a:prstGeom prst="rect">
            <a:avLst/>
          </a:prstGeom>
        </p:spPr>
      </p:pic>
      <p:pic>
        <p:nvPicPr>
          <p:cNvPr id="32" name="Image 31"/>
          <p:cNvPicPr>
            <a:picLocks noChangeAspect="1"/>
          </p:cNvPicPr>
          <p:nvPr/>
        </p:nvPicPr>
        <p:blipFill>
          <a:blip r:embed="rId3"/>
          <a:stretch>
            <a:fillRect/>
          </a:stretch>
        </p:blipFill>
        <p:spPr>
          <a:xfrm>
            <a:off x="123457" y="1148582"/>
            <a:ext cx="1512168" cy="1132985"/>
          </a:xfrm>
          <a:prstGeom prst="rect">
            <a:avLst/>
          </a:prstGeom>
        </p:spPr>
      </p:pic>
      <p:sp>
        <p:nvSpPr>
          <p:cNvPr id="33" name="Text Box 10"/>
          <p:cNvSpPr txBox="1">
            <a:spLocks noChangeArrowheads="1"/>
          </p:cNvSpPr>
          <p:nvPr/>
        </p:nvSpPr>
        <p:spPr bwMode="auto">
          <a:xfrm>
            <a:off x="130368" y="3485045"/>
            <a:ext cx="2209383" cy="553998"/>
          </a:xfrm>
          <a:prstGeom prst="rect">
            <a:avLst/>
          </a:prstGeom>
          <a:solidFill>
            <a:schemeClr val="bg2">
              <a:lumMod val="75000"/>
            </a:schemeClr>
          </a:solidFill>
          <a:ln>
            <a:noFill/>
          </a:ln>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lang="fr-FR" altLang="en-US" sz="1000" b="1" kern="0" dirty="0">
                <a:solidFill>
                  <a:srgbClr val="002060"/>
                </a:solidFill>
              </a:rPr>
              <a:t>Étouffement </a:t>
            </a:r>
            <a:r>
              <a:rPr lang="fr-FR" altLang="en-US" sz="1000" kern="0" dirty="0">
                <a:solidFill>
                  <a:srgbClr val="002060"/>
                </a:solidFill>
              </a:rPr>
              <a:t>(et </a:t>
            </a:r>
            <a:r>
              <a:rPr kumimoji="0" lang="fr-FR" altLang="en-US" sz="1000" i="0" u="none" strike="noStrike" kern="0" cap="none" spc="0" normalizeH="0" baseline="0" noProof="0" dirty="0">
                <a:ln>
                  <a:noFill/>
                </a:ln>
                <a:solidFill>
                  <a:srgbClr val="002060"/>
                </a:solidFill>
                <a:effectLst/>
                <a:uLnTx/>
                <a:uFillTx/>
              </a:rPr>
              <a:t>refroidissement</a:t>
            </a:r>
            <a:r>
              <a:rPr lang="fr-FR" altLang="en-US" sz="1000" kern="0" dirty="0">
                <a:solidFill>
                  <a:srgbClr val="002060"/>
                </a:solidFill>
              </a:rPr>
              <a:t>)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altLang="en-US" sz="1000" i="0" u="none" strike="noStrike" kern="0" cap="none" spc="0" normalizeH="0" baseline="0" noProof="0" dirty="0">
                <a:ln>
                  <a:noFill/>
                </a:ln>
                <a:solidFill>
                  <a:srgbClr val="002060"/>
                </a:solidFill>
                <a:effectLst/>
                <a:uLnTx/>
                <a:uFillTx/>
              </a:rPr>
              <a:t>du combustible en feu </a:t>
            </a: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altLang="en-US" sz="1000" i="0" u="none" strike="noStrike" kern="0" cap="none" spc="0" normalizeH="0" baseline="0" noProof="0" dirty="0">
                <a:ln>
                  <a:noFill/>
                </a:ln>
                <a:solidFill>
                  <a:srgbClr val="002060"/>
                </a:solidFill>
                <a:effectLst/>
                <a:uLnTx/>
                <a:uFillTx/>
              </a:rPr>
              <a:t>sous le point éclair</a:t>
            </a:r>
          </a:p>
        </p:txBody>
      </p:sp>
      <p:pic>
        <p:nvPicPr>
          <p:cNvPr id="34" name="Image 33"/>
          <p:cNvPicPr>
            <a:picLocks noChangeAspect="1"/>
          </p:cNvPicPr>
          <p:nvPr/>
        </p:nvPicPr>
        <p:blipFill>
          <a:blip r:embed="rId4"/>
          <a:stretch>
            <a:fillRect/>
          </a:stretch>
        </p:blipFill>
        <p:spPr>
          <a:xfrm>
            <a:off x="2944095" y="1621164"/>
            <a:ext cx="5976664" cy="230592"/>
          </a:xfrm>
          <a:prstGeom prst="rect">
            <a:avLst/>
          </a:prstGeom>
        </p:spPr>
      </p:pic>
      <p:pic>
        <p:nvPicPr>
          <p:cNvPr id="35" name="Image 34"/>
          <p:cNvPicPr>
            <a:picLocks noChangeAspect="1"/>
          </p:cNvPicPr>
          <p:nvPr/>
        </p:nvPicPr>
        <p:blipFill>
          <a:blip r:embed="rId5"/>
          <a:stretch>
            <a:fillRect/>
          </a:stretch>
        </p:blipFill>
        <p:spPr>
          <a:xfrm>
            <a:off x="2945518" y="2537000"/>
            <a:ext cx="5975241" cy="443646"/>
          </a:xfrm>
          <a:prstGeom prst="rect">
            <a:avLst/>
          </a:prstGeom>
        </p:spPr>
      </p:pic>
      <p:pic>
        <p:nvPicPr>
          <p:cNvPr id="36" name="Image 35"/>
          <p:cNvPicPr>
            <a:picLocks noChangeAspect="1"/>
          </p:cNvPicPr>
          <p:nvPr/>
        </p:nvPicPr>
        <p:blipFill>
          <a:blip r:embed="rId6"/>
          <a:stretch>
            <a:fillRect/>
          </a:stretch>
        </p:blipFill>
        <p:spPr>
          <a:xfrm>
            <a:off x="2957678" y="1972534"/>
            <a:ext cx="5963081" cy="443040"/>
          </a:xfrm>
          <a:prstGeom prst="rect">
            <a:avLst/>
          </a:prstGeom>
        </p:spPr>
      </p:pic>
      <p:sp>
        <p:nvSpPr>
          <p:cNvPr id="5" name="Rectangle 4"/>
          <p:cNvSpPr/>
          <p:nvPr/>
        </p:nvSpPr>
        <p:spPr>
          <a:xfrm>
            <a:off x="2987824" y="3485045"/>
            <a:ext cx="2303327" cy="923330"/>
          </a:xfrm>
          <a:prstGeom prst="rect">
            <a:avLst/>
          </a:prstGeom>
          <a:ln w="19050">
            <a:solidFill>
              <a:srgbClr val="1DB390"/>
            </a:solidFill>
            <a:prstDash val="lgDash"/>
          </a:ln>
        </p:spPr>
        <p:txBody>
          <a:bodyPr wrap="square">
            <a:spAutoFit/>
          </a:bodyPr>
          <a:lstStyle/>
          <a:p>
            <a:pPr lvl="0">
              <a:spcBef>
                <a:spcPct val="0"/>
              </a:spcBef>
            </a:pPr>
            <a:r>
              <a:rPr lang="fr-FR" altLang="en-US" sz="1400" b="1" dirty="0">
                <a:solidFill>
                  <a:srgbClr val="00B050"/>
                </a:solidFill>
                <a:latin typeface="+mj-lt"/>
              </a:rPr>
              <a:t>Les +</a:t>
            </a:r>
          </a:p>
          <a:p>
            <a:pPr marL="171450" lvl="0" indent="-171450">
              <a:spcBef>
                <a:spcPct val="0"/>
              </a:spcBef>
              <a:buClr>
                <a:srgbClr val="00B050"/>
              </a:buClr>
              <a:buFont typeface="Arial" panose="020B0604020202020204" pitchFamily="34" charset="0"/>
              <a:buChar char="↑"/>
            </a:pPr>
            <a:r>
              <a:rPr lang="fr-FR" altLang="en-US" sz="1000" dirty="0">
                <a:solidFill>
                  <a:srgbClr val="002060"/>
                </a:solidFill>
                <a:latin typeface="+mj-lt"/>
              </a:rPr>
              <a:t>Faible coût de l’agent</a:t>
            </a:r>
          </a:p>
          <a:p>
            <a:pPr marL="171450" lvl="0" indent="-171450">
              <a:spcBef>
                <a:spcPct val="0"/>
              </a:spcBef>
              <a:buClr>
                <a:srgbClr val="00B050"/>
              </a:buClr>
              <a:buFont typeface="Arial" panose="020B0604020202020204" pitchFamily="34" charset="0"/>
              <a:buChar char="↑"/>
            </a:pPr>
            <a:r>
              <a:rPr lang="fr-FR" altLang="en-US" sz="1000" dirty="0">
                <a:solidFill>
                  <a:srgbClr val="002060"/>
                </a:solidFill>
                <a:latin typeface="+mj-lt"/>
              </a:rPr>
              <a:t>Protection d’objet </a:t>
            </a:r>
          </a:p>
          <a:p>
            <a:pPr marL="171450" lvl="0" indent="-171450">
              <a:spcBef>
                <a:spcPct val="0"/>
              </a:spcBef>
              <a:buClr>
                <a:srgbClr val="00B050"/>
              </a:buClr>
              <a:buFont typeface="Arial" panose="020B0604020202020204" pitchFamily="34" charset="0"/>
              <a:buChar char="↑"/>
            </a:pPr>
            <a:r>
              <a:rPr lang="fr-FR" altLang="en-US" sz="1000" dirty="0">
                <a:solidFill>
                  <a:srgbClr val="002060"/>
                </a:solidFill>
                <a:latin typeface="+mj-lt"/>
              </a:rPr>
              <a:t>Modularité </a:t>
            </a:r>
          </a:p>
          <a:p>
            <a:pPr marL="171450" lvl="0" indent="-171450">
              <a:spcBef>
                <a:spcPct val="0"/>
              </a:spcBef>
              <a:buClr>
                <a:srgbClr val="00B050"/>
              </a:buClr>
              <a:buFont typeface="Arial" panose="020B0604020202020204" pitchFamily="34" charset="0"/>
              <a:buChar char="↑"/>
            </a:pPr>
            <a:r>
              <a:rPr lang="fr-FR" altLang="en-US" sz="1000" dirty="0">
                <a:solidFill>
                  <a:srgbClr val="002060"/>
                </a:solidFill>
                <a:latin typeface="+mj-lt"/>
              </a:rPr>
              <a:t>Sans décomposition à l’émission </a:t>
            </a:r>
          </a:p>
        </p:txBody>
      </p:sp>
      <p:sp>
        <p:nvSpPr>
          <p:cNvPr id="4" name="Rectangle 3">
            <a:extLst>
              <a:ext uri="{FF2B5EF4-FFF2-40B4-BE49-F238E27FC236}">
                <a16:creationId xmlns:a16="http://schemas.microsoft.com/office/drawing/2014/main" id="{A6C39E3D-F6A0-D3AD-B60E-4D12DBE0F909}"/>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Le CO</a:t>
            </a:r>
            <a:r>
              <a:rPr kumimoji="0" lang="fr-FR" sz="1400" b="1" i="0" u="none" strike="noStrike" kern="1200" cap="none" spc="0" normalizeH="0" baseline="-25000" noProof="0" dirty="0">
                <a:ln>
                  <a:noFill/>
                </a:ln>
                <a:solidFill>
                  <a:srgbClr val="00A0E4"/>
                </a:solidFill>
                <a:effectLst/>
                <a:uLnTx/>
                <a:uFillTx/>
                <a:latin typeface="Arial"/>
                <a:ea typeface="+mn-ea"/>
                <a:cs typeface="+mn-cs"/>
              </a:rPr>
              <a:t>²</a:t>
            </a:r>
          </a:p>
        </p:txBody>
      </p:sp>
    </p:spTree>
    <p:extLst>
      <p:ext uri="{BB962C8B-B14F-4D97-AF65-F5344CB8AC3E}">
        <p14:creationId xmlns:p14="http://schemas.microsoft.com/office/powerpoint/2010/main" val="225019824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Extinction autonome</a:t>
            </a:r>
          </a:p>
        </p:txBody>
      </p:sp>
      <p:grpSp>
        <p:nvGrpSpPr>
          <p:cNvPr id="22" name="Groupe 21">
            <a:extLst>
              <a:ext uri="{FF2B5EF4-FFF2-40B4-BE49-F238E27FC236}">
                <a16:creationId xmlns:a16="http://schemas.microsoft.com/office/drawing/2014/main" id="{713B1234-4B44-CA9D-F5A7-FF60AE0DAABC}"/>
              </a:ext>
            </a:extLst>
          </p:cNvPr>
          <p:cNvGrpSpPr/>
          <p:nvPr/>
        </p:nvGrpSpPr>
        <p:grpSpPr>
          <a:xfrm>
            <a:off x="371528" y="1161203"/>
            <a:ext cx="8195529" cy="2866269"/>
            <a:chOff x="371528" y="1093702"/>
            <a:chExt cx="8195529" cy="2866269"/>
          </a:xfrm>
        </p:grpSpPr>
        <p:sp>
          <p:nvSpPr>
            <p:cNvPr id="3" name="Rectangle 2"/>
            <p:cNvSpPr/>
            <p:nvPr/>
          </p:nvSpPr>
          <p:spPr>
            <a:xfrm>
              <a:off x="3705017" y="1485886"/>
              <a:ext cx="1152128" cy="520025"/>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 name="Rectangle 3"/>
            <p:cNvSpPr/>
            <p:nvPr/>
          </p:nvSpPr>
          <p:spPr>
            <a:xfrm>
              <a:off x="5628112" y="1353714"/>
              <a:ext cx="1152128" cy="520025"/>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p:cNvSpPr/>
            <p:nvPr/>
          </p:nvSpPr>
          <p:spPr>
            <a:xfrm>
              <a:off x="7384902" y="1093702"/>
              <a:ext cx="1152128" cy="520025"/>
            </a:xfrm>
            <a:prstGeom prst="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84903" y="1995686"/>
              <a:ext cx="1182154" cy="1173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0455" y="2211710"/>
              <a:ext cx="1059785" cy="1550246"/>
            </a:xfrm>
            <a:prstGeom prst="rect">
              <a:avLst/>
            </a:prstGeom>
          </p:spPr>
        </p:pic>
        <p:pic>
          <p:nvPicPr>
            <p:cNvPr id="10" name="Imag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05017" y="2471020"/>
              <a:ext cx="1152127" cy="1103079"/>
            </a:xfrm>
            <a:prstGeom prst="rect">
              <a:avLst/>
            </a:prstGeom>
          </p:spPr>
        </p:pic>
        <p:sp>
          <p:nvSpPr>
            <p:cNvPr id="11" name="Rectangle 10"/>
            <p:cNvSpPr/>
            <p:nvPr/>
          </p:nvSpPr>
          <p:spPr>
            <a:xfrm>
              <a:off x="371528" y="1093702"/>
              <a:ext cx="1152128" cy="520025"/>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2" name="Imag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1528" y="2029616"/>
              <a:ext cx="1152128" cy="1390883"/>
            </a:xfrm>
            <a:prstGeom prst="rect">
              <a:avLst/>
            </a:prstGeom>
          </p:spPr>
        </p:pic>
        <p:sp>
          <p:nvSpPr>
            <p:cNvPr id="13" name="ZoneTexte 12"/>
            <p:cNvSpPr txBox="1"/>
            <p:nvPr/>
          </p:nvSpPr>
          <p:spPr>
            <a:xfrm>
              <a:off x="371528" y="1093702"/>
              <a:ext cx="1152128" cy="400110"/>
            </a:xfrm>
            <a:prstGeom prst="rect">
              <a:avLst/>
            </a:prstGeom>
            <a:noFill/>
          </p:spPr>
          <p:txBody>
            <a:bodyPr wrap="square" rtlCol="0">
              <a:spAutoFit/>
            </a:bodyPr>
            <a:lstStyle/>
            <a:p>
              <a:pPr algn="ctr"/>
              <a:r>
                <a:rPr lang="fr-FR" sz="1000" dirty="0"/>
                <a:t>Armoires</a:t>
              </a:r>
            </a:p>
            <a:p>
              <a:pPr algn="ctr"/>
              <a:r>
                <a:rPr lang="fr-FR" sz="1000" dirty="0"/>
                <a:t>électriques</a:t>
              </a:r>
            </a:p>
          </p:txBody>
        </p:sp>
        <p:sp>
          <p:nvSpPr>
            <p:cNvPr id="14" name="Rectangle 13"/>
            <p:cNvSpPr/>
            <p:nvPr/>
          </p:nvSpPr>
          <p:spPr>
            <a:xfrm>
              <a:off x="1955719" y="1353714"/>
              <a:ext cx="1152128" cy="520025"/>
            </a:xfrm>
            <a:prstGeom prst="rect">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5" name="Imag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35368" y="2360935"/>
              <a:ext cx="1172479" cy="1143882"/>
            </a:xfrm>
            <a:prstGeom prst="rect">
              <a:avLst/>
            </a:prstGeom>
          </p:spPr>
        </p:pic>
        <p:sp>
          <p:nvSpPr>
            <p:cNvPr id="16" name="ZoneTexte 15"/>
            <p:cNvSpPr txBox="1"/>
            <p:nvPr/>
          </p:nvSpPr>
          <p:spPr>
            <a:xfrm>
              <a:off x="1955720" y="1353714"/>
              <a:ext cx="1152127" cy="400110"/>
            </a:xfrm>
            <a:prstGeom prst="rect">
              <a:avLst/>
            </a:prstGeom>
            <a:noFill/>
          </p:spPr>
          <p:txBody>
            <a:bodyPr wrap="square" rtlCol="0">
              <a:spAutoFit/>
            </a:bodyPr>
            <a:lstStyle/>
            <a:p>
              <a:pPr algn="ctr"/>
              <a:r>
                <a:rPr lang="fr-FR" sz="1000" dirty="0"/>
                <a:t>Cuisines</a:t>
              </a:r>
            </a:p>
            <a:p>
              <a:pPr algn="ctr"/>
              <a:r>
                <a:rPr lang="fr-FR" sz="1000" dirty="0"/>
                <a:t>professionnelles</a:t>
              </a:r>
            </a:p>
          </p:txBody>
        </p:sp>
        <p:sp>
          <p:nvSpPr>
            <p:cNvPr id="17" name="ZoneTexte 16"/>
            <p:cNvSpPr txBox="1"/>
            <p:nvPr/>
          </p:nvSpPr>
          <p:spPr>
            <a:xfrm>
              <a:off x="3705018" y="1485886"/>
              <a:ext cx="1152128" cy="400110"/>
            </a:xfrm>
            <a:prstGeom prst="rect">
              <a:avLst/>
            </a:prstGeom>
            <a:noFill/>
          </p:spPr>
          <p:txBody>
            <a:bodyPr wrap="square" rtlCol="0">
              <a:spAutoFit/>
            </a:bodyPr>
            <a:lstStyle/>
            <a:p>
              <a:pPr algn="ctr"/>
              <a:r>
                <a:rPr lang="fr-FR" sz="1000" dirty="0"/>
                <a:t>Machines</a:t>
              </a:r>
            </a:p>
            <a:p>
              <a:pPr algn="ctr"/>
              <a:r>
                <a:rPr lang="fr-FR" sz="1000" dirty="0"/>
                <a:t>CNC</a:t>
              </a:r>
            </a:p>
          </p:txBody>
        </p:sp>
        <p:sp>
          <p:nvSpPr>
            <p:cNvPr id="18" name="ZoneTexte 17"/>
            <p:cNvSpPr txBox="1"/>
            <p:nvPr/>
          </p:nvSpPr>
          <p:spPr>
            <a:xfrm>
              <a:off x="5628112" y="1353714"/>
              <a:ext cx="1152128" cy="400110"/>
            </a:xfrm>
            <a:prstGeom prst="rect">
              <a:avLst/>
            </a:prstGeom>
            <a:noFill/>
          </p:spPr>
          <p:txBody>
            <a:bodyPr wrap="square" rtlCol="0">
              <a:spAutoFit/>
            </a:bodyPr>
            <a:lstStyle/>
            <a:p>
              <a:pPr algn="ctr"/>
              <a:r>
                <a:rPr lang="fr-FR" sz="1000" dirty="0"/>
                <a:t>Sorbonnes de </a:t>
              </a:r>
            </a:p>
            <a:p>
              <a:pPr algn="ctr"/>
              <a:r>
                <a:rPr lang="fr-FR" sz="1000" dirty="0"/>
                <a:t>laboratoire</a:t>
              </a:r>
            </a:p>
          </p:txBody>
        </p:sp>
        <p:sp>
          <p:nvSpPr>
            <p:cNvPr id="19" name="ZoneTexte 18"/>
            <p:cNvSpPr txBox="1"/>
            <p:nvPr/>
          </p:nvSpPr>
          <p:spPr>
            <a:xfrm>
              <a:off x="7384902" y="1093702"/>
              <a:ext cx="1152128" cy="400110"/>
            </a:xfrm>
            <a:prstGeom prst="rect">
              <a:avLst/>
            </a:prstGeom>
            <a:noFill/>
          </p:spPr>
          <p:txBody>
            <a:bodyPr wrap="square" rtlCol="0">
              <a:spAutoFit/>
            </a:bodyPr>
            <a:lstStyle/>
            <a:p>
              <a:pPr algn="ctr"/>
              <a:r>
                <a:rPr lang="fr-FR" sz="1000" dirty="0"/>
                <a:t>Compartiments moteurs</a:t>
              </a:r>
            </a:p>
          </p:txBody>
        </p:sp>
        <p:sp>
          <p:nvSpPr>
            <p:cNvPr id="20" name="Forme libre 19"/>
            <p:cNvSpPr/>
            <p:nvPr/>
          </p:nvSpPr>
          <p:spPr>
            <a:xfrm>
              <a:off x="424543" y="3424414"/>
              <a:ext cx="8142514" cy="535557"/>
            </a:xfrm>
            <a:custGeom>
              <a:avLst/>
              <a:gdLst>
                <a:gd name="connsiteX0" fmla="*/ 0 w 8142514"/>
                <a:gd name="connsiteY0" fmla="*/ 152400 h 535557"/>
                <a:gd name="connsiteX1" fmla="*/ 3907971 w 8142514"/>
                <a:gd name="connsiteY1" fmla="*/ 533400 h 535557"/>
                <a:gd name="connsiteX2" fmla="*/ 8142514 w 8142514"/>
                <a:gd name="connsiteY2" fmla="*/ 0 h 535557"/>
                <a:gd name="connsiteX3" fmla="*/ 8142514 w 8142514"/>
                <a:gd name="connsiteY3" fmla="*/ 0 h 535557"/>
              </a:gdLst>
              <a:ahLst/>
              <a:cxnLst>
                <a:cxn ang="0">
                  <a:pos x="connsiteX0" y="connsiteY0"/>
                </a:cxn>
                <a:cxn ang="0">
                  <a:pos x="connsiteX1" y="connsiteY1"/>
                </a:cxn>
                <a:cxn ang="0">
                  <a:pos x="connsiteX2" y="connsiteY2"/>
                </a:cxn>
                <a:cxn ang="0">
                  <a:pos x="connsiteX3" y="connsiteY3"/>
                </a:cxn>
              </a:cxnLst>
              <a:rect l="l" t="t" r="r" b="b"/>
              <a:pathLst>
                <a:path w="8142514" h="535557">
                  <a:moveTo>
                    <a:pt x="0" y="152400"/>
                  </a:moveTo>
                  <a:cubicBezTo>
                    <a:pt x="1275442" y="355600"/>
                    <a:pt x="2550885" y="558800"/>
                    <a:pt x="3907971" y="533400"/>
                  </a:cubicBezTo>
                  <a:cubicBezTo>
                    <a:pt x="5265057" y="508000"/>
                    <a:pt x="8142514" y="0"/>
                    <a:pt x="8142514" y="0"/>
                  </a:cubicBezTo>
                  <a:lnTo>
                    <a:pt x="8142514" y="0"/>
                  </a:lnTo>
                </a:path>
              </a:pathLst>
            </a:custGeom>
            <a:noFill/>
            <a:ln w="19050">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7" name="Espace réservé du numéro de diapositive 6">
            <a:extLst>
              <a:ext uri="{FF2B5EF4-FFF2-40B4-BE49-F238E27FC236}">
                <a16:creationId xmlns:a16="http://schemas.microsoft.com/office/drawing/2014/main" id="{3CCCB45E-37D9-FCA2-1D80-0BBB32701938}"/>
              </a:ext>
            </a:extLst>
          </p:cNvPr>
          <p:cNvSpPr>
            <a:spLocks noGrp="1"/>
          </p:cNvSpPr>
          <p:nvPr>
            <p:ph type="sldNum" sz="quarter" idx="4"/>
          </p:nvPr>
        </p:nvSpPr>
        <p:spPr/>
        <p:txBody>
          <a:bodyPr/>
          <a:lstStyle/>
          <a:p>
            <a:fld id="{BE375096-6367-4A46-9B35-1C341654C780}" type="slidenum">
              <a:rPr lang="en-US" smtClean="0"/>
              <a:pPr/>
              <a:t>50</a:t>
            </a:fld>
            <a:endParaRPr lang="en-US" dirty="0"/>
          </a:p>
        </p:txBody>
      </p:sp>
      <p:sp>
        <p:nvSpPr>
          <p:cNvPr id="21" name="Rectangle 20">
            <a:extLst>
              <a:ext uri="{FF2B5EF4-FFF2-40B4-BE49-F238E27FC236}">
                <a16:creationId xmlns:a16="http://schemas.microsoft.com/office/drawing/2014/main" id="{0EA2F346-B21B-C378-8709-815966F03698}"/>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Les applications </a:t>
            </a:r>
          </a:p>
        </p:txBody>
      </p:sp>
    </p:spTree>
    <p:extLst>
      <p:ext uri="{BB962C8B-B14F-4D97-AF65-F5344CB8AC3E}">
        <p14:creationId xmlns:p14="http://schemas.microsoft.com/office/powerpoint/2010/main" val="31648318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sz="2400" dirty="0"/>
              <a:t>Conclusion</a:t>
            </a:r>
          </a:p>
        </p:txBody>
      </p:sp>
      <p:sp>
        <p:nvSpPr>
          <p:cNvPr id="5" name="Espace réservé du numéro de diapositive 4">
            <a:extLst>
              <a:ext uri="{FF2B5EF4-FFF2-40B4-BE49-F238E27FC236}">
                <a16:creationId xmlns:a16="http://schemas.microsoft.com/office/drawing/2014/main" id="{05E190BC-AD99-251E-8A3E-3F88D0B4CC9F}"/>
              </a:ext>
            </a:extLst>
          </p:cNvPr>
          <p:cNvSpPr>
            <a:spLocks noGrp="1"/>
          </p:cNvSpPr>
          <p:nvPr>
            <p:ph type="sldNum" sz="quarter" idx="4"/>
          </p:nvPr>
        </p:nvSpPr>
        <p:spPr/>
        <p:txBody>
          <a:bodyPr/>
          <a:lstStyle/>
          <a:p>
            <a:fld id="{BE375096-6367-4A46-9B35-1C341654C780}" type="slidenum">
              <a:rPr lang="en-US" smtClean="0"/>
              <a:pPr/>
              <a:t>51</a:t>
            </a:fld>
            <a:endParaRPr lang="en-US" dirty="0"/>
          </a:p>
        </p:txBody>
      </p:sp>
      <p:sp>
        <p:nvSpPr>
          <p:cNvPr id="6" name="Rectangle 5">
            <a:extLst>
              <a:ext uri="{FF2B5EF4-FFF2-40B4-BE49-F238E27FC236}">
                <a16:creationId xmlns:a16="http://schemas.microsoft.com/office/drawing/2014/main" id="{B247918C-1173-2492-7928-23DE2D8D37FE}"/>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Les supports Chubb France </a:t>
            </a:r>
          </a:p>
        </p:txBody>
      </p:sp>
      <p:grpSp>
        <p:nvGrpSpPr>
          <p:cNvPr id="11" name="Groupe 10">
            <a:extLst>
              <a:ext uri="{FF2B5EF4-FFF2-40B4-BE49-F238E27FC236}">
                <a16:creationId xmlns:a16="http://schemas.microsoft.com/office/drawing/2014/main" id="{84FBB2A4-A7E5-A941-EB5F-52B19C14B88E}"/>
              </a:ext>
            </a:extLst>
          </p:cNvPr>
          <p:cNvGrpSpPr/>
          <p:nvPr/>
        </p:nvGrpSpPr>
        <p:grpSpPr>
          <a:xfrm>
            <a:off x="493306" y="1161203"/>
            <a:ext cx="8039134" cy="3429095"/>
            <a:chOff x="493306" y="1090646"/>
            <a:chExt cx="8039134" cy="3429095"/>
          </a:xfrm>
        </p:grpSpPr>
        <p:sp>
          <p:nvSpPr>
            <p:cNvPr id="9" name="ZoneTexte 8"/>
            <p:cNvSpPr txBox="1"/>
            <p:nvPr/>
          </p:nvSpPr>
          <p:spPr>
            <a:xfrm>
              <a:off x="5220072" y="4011910"/>
              <a:ext cx="2201765" cy="261610"/>
            </a:xfrm>
            <a:prstGeom prst="rect">
              <a:avLst/>
            </a:prstGeom>
            <a:solidFill>
              <a:schemeClr val="bg1">
                <a:lumMod val="95000"/>
              </a:schemeClr>
            </a:solidFill>
          </p:spPr>
          <p:txBody>
            <a:bodyPr wrap="square" rtlCol="0">
              <a:spAutoFit/>
            </a:bodyPr>
            <a:lstStyle/>
            <a:p>
              <a:r>
                <a:rPr lang="fr-FR" sz="1100" b="1" dirty="0">
                  <a:solidFill>
                    <a:srgbClr val="0067B1"/>
                  </a:solidFill>
                  <a:hlinkClick r:id="rId2">
                    <a:extLst>
                      <a:ext uri="{A12FA001-AC4F-418D-AE19-62706E023703}">
                        <ahyp:hlinkClr xmlns:ahyp="http://schemas.microsoft.com/office/drawing/2018/hyperlinkcolor" val="tx"/>
                      </a:ext>
                    </a:extLst>
                  </a:hlinkClick>
                </a:rPr>
                <a:t>https://chubbfs.com/fr-fr/</a:t>
              </a:r>
              <a:r>
                <a:rPr lang="fr-FR" sz="1100" b="1" dirty="0">
                  <a:solidFill>
                    <a:srgbClr val="0067B1"/>
                  </a:solidFill>
                </a:rPr>
                <a:t> </a:t>
              </a:r>
            </a:p>
          </p:txBody>
        </p:sp>
        <p:pic>
          <p:nvPicPr>
            <p:cNvPr id="12"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2933" y="1090646"/>
              <a:ext cx="989507" cy="1400703"/>
            </a:xfrm>
            <a:prstGeom prst="rect">
              <a:avLst/>
            </a:prstGeom>
            <a:noFill/>
            <a:ln w="6350">
              <a:noFill/>
              <a:prstDash val="sysDot"/>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3"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02506" y="1090646"/>
              <a:ext cx="976782" cy="1382690"/>
            </a:xfrm>
            <a:prstGeom prst="rect">
              <a:avLst/>
            </a:prstGeom>
            <a:noFill/>
            <a:ln w="6350">
              <a:noFill/>
              <a:prstDash val="sysDot"/>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7566" y="1090646"/>
              <a:ext cx="976782" cy="1383139"/>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Image 9"/>
            <p:cNvPicPr>
              <a:picLocks noChangeAspect="1"/>
            </p:cNvPicPr>
            <p:nvPr/>
          </p:nvPicPr>
          <p:blipFill>
            <a:blip r:embed="rId6"/>
            <a:stretch>
              <a:fillRect/>
            </a:stretch>
          </p:blipFill>
          <p:spPr>
            <a:xfrm>
              <a:off x="2852981" y="1090646"/>
              <a:ext cx="950892" cy="1382690"/>
            </a:xfrm>
            <a:prstGeom prst="rect">
              <a:avLst/>
            </a:prstGeom>
            <a:effectLst>
              <a:outerShdw blurRad="50800" dist="38100" dir="2700000" algn="tl" rotWithShape="0">
                <a:prstClr val="black">
                  <a:alpha val="40000"/>
                </a:prstClr>
              </a:outerShdw>
            </a:effectLst>
          </p:spPr>
        </p:pic>
        <p:pic>
          <p:nvPicPr>
            <p:cNvPr id="7" name="Image 6"/>
            <p:cNvPicPr>
              <a:picLocks noChangeAspect="1"/>
            </p:cNvPicPr>
            <p:nvPr/>
          </p:nvPicPr>
          <p:blipFill>
            <a:blip r:embed="rId7"/>
            <a:stretch>
              <a:fillRect/>
            </a:stretch>
          </p:blipFill>
          <p:spPr>
            <a:xfrm>
              <a:off x="6353673" y="1090646"/>
              <a:ext cx="990629" cy="1400703"/>
            </a:xfrm>
            <a:prstGeom prst="rect">
              <a:avLst/>
            </a:prstGeom>
            <a:effectLst>
              <a:outerShdw blurRad="50800" dist="38100" dir="2700000" algn="tl" rotWithShape="0">
                <a:prstClr val="black">
                  <a:alpha val="40000"/>
                </a:prstClr>
              </a:outerShdw>
            </a:effectLst>
          </p:spPr>
        </p:pic>
        <p:pic>
          <p:nvPicPr>
            <p:cNvPr id="16" name="Image 15"/>
            <p:cNvPicPr>
              <a:picLocks noChangeAspect="1"/>
            </p:cNvPicPr>
            <p:nvPr/>
          </p:nvPicPr>
          <p:blipFill rotWithShape="1">
            <a:blip r:embed="rId8" cstate="print">
              <a:extLst>
                <a:ext uri="{28A0092B-C50C-407E-A947-70E740481C1C}">
                  <a14:useLocalDpi xmlns:a14="http://schemas.microsoft.com/office/drawing/2010/main" val="0"/>
                </a:ext>
              </a:extLst>
            </a:blip>
            <a:srcRect r="66537"/>
            <a:stretch/>
          </p:blipFill>
          <p:spPr>
            <a:xfrm>
              <a:off x="7460220" y="3219822"/>
              <a:ext cx="1072220" cy="1296144"/>
            </a:xfrm>
            <a:prstGeom prst="rect">
              <a:avLst/>
            </a:prstGeom>
          </p:spPr>
        </p:pic>
        <p:cxnSp>
          <p:nvCxnSpPr>
            <p:cNvPr id="18" name="Connecteur en angle 17"/>
            <p:cNvCxnSpPr>
              <a:cxnSpLocks/>
              <a:stCxn id="9" idx="0"/>
              <a:endCxn id="16" idx="1"/>
            </p:cNvCxnSpPr>
            <p:nvPr/>
          </p:nvCxnSpPr>
          <p:spPr>
            <a:xfrm rot="5400000" flipH="1" flipV="1">
              <a:off x="6818579" y="3370270"/>
              <a:ext cx="144016" cy="1139265"/>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9" name="ZoneTexte 18"/>
            <p:cNvSpPr txBox="1"/>
            <p:nvPr/>
          </p:nvSpPr>
          <p:spPr>
            <a:xfrm>
              <a:off x="5220073" y="4273520"/>
              <a:ext cx="2201764" cy="246221"/>
            </a:xfrm>
            <a:prstGeom prst="rect">
              <a:avLst/>
            </a:prstGeom>
            <a:noFill/>
          </p:spPr>
          <p:txBody>
            <a:bodyPr wrap="square" rtlCol="0">
              <a:spAutoFit/>
            </a:bodyPr>
            <a:lstStyle/>
            <a:p>
              <a:r>
                <a:rPr lang="fr-FR" sz="1000" i="1" dirty="0">
                  <a:solidFill>
                    <a:schemeClr val="tx2"/>
                  </a:solidFill>
                </a:rPr>
                <a:t>Accès libre objets BIM</a:t>
              </a:r>
            </a:p>
          </p:txBody>
        </p:sp>
        <p:pic>
          <p:nvPicPr>
            <p:cNvPr id="17" name="Image 16">
              <a:extLst>
                <a:ext uri="{FF2B5EF4-FFF2-40B4-BE49-F238E27FC236}">
                  <a16:creationId xmlns:a16="http://schemas.microsoft.com/office/drawing/2014/main" id="{85D39710-9AC4-458C-93FB-6AA508F88330}"/>
                </a:ext>
              </a:extLst>
            </p:cNvPr>
            <p:cNvPicPr>
              <a:picLocks noChangeAspect="1"/>
            </p:cNvPicPr>
            <p:nvPr/>
          </p:nvPicPr>
          <p:blipFill>
            <a:blip r:embed="rId9"/>
            <a:stretch>
              <a:fillRect/>
            </a:stretch>
          </p:blipFill>
          <p:spPr>
            <a:xfrm>
              <a:off x="5177921" y="1090646"/>
              <a:ext cx="977119" cy="1382691"/>
            </a:xfrm>
            <a:prstGeom prst="rect">
              <a:avLst/>
            </a:prstGeom>
            <a:effectLst>
              <a:outerShdw blurRad="50800" dist="38100" dir="2700000" algn="tl" rotWithShape="0">
                <a:prstClr val="black">
                  <a:alpha val="40000"/>
                </a:prstClr>
              </a:outerShdw>
            </a:effectLst>
          </p:spPr>
        </p:pic>
        <p:pic>
          <p:nvPicPr>
            <p:cNvPr id="22" name="Image 21">
              <a:extLst>
                <a:ext uri="{FF2B5EF4-FFF2-40B4-BE49-F238E27FC236}">
                  <a16:creationId xmlns:a16="http://schemas.microsoft.com/office/drawing/2014/main" id="{C6B873C3-9F39-4C34-9BFA-477C28CE980D}"/>
                </a:ext>
              </a:extLst>
            </p:cNvPr>
            <p:cNvPicPr>
              <a:picLocks noChangeAspect="1"/>
            </p:cNvPicPr>
            <p:nvPr/>
          </p:nvPicPr>
          <p:blipFill>
            <a:blip r:embed="rId10"/>
            <a:stretch>
              <a:fillRect/>
            </a:stretch>
          </p:blipFill>
          <p:spPr>
            <a:xfrm>
              <a:off x="510370" y="1090646"/>
              <a:ext cx="968563" cy="1370583"/>
            </a:xfrm>
            <a:prstGeom prst="rect">
              <a:avLst/>
            </a:prstGeom>
            <a:effectLst>
              <a:outerShdw blurRad="50800" dist="38100" dir="2700000" algn="tl" rotWithShape="0">
                <a:prstClr val="black">
                  <a:alpha val="40000"/>
                </a:prstClr>
              </a:outerShdw>
            </a:effectLst>
          </p:spPr>
        </p:pic>
        <p:sp>
          <p:nvSpPr>
            <p:cNvPr id="25" name="Rectangle 24">
              <a:extLst>
                <a:ext uri="{FF2B5EF4-FFF2-40B4-BE49-F238E27FC236}">
                  <a16:creationId xmlns:a16="http://schemas.microsoft.com/office/drawing/2014/main" id="{B3B056AB-EC2D-48C5-8406-4FCBF1C98E88}"/>
                </a:ext>
              </a:extLst>
            </p:cNvPr>
            <p:cNvSpPr/>
            <p:nvPr/>
          </p:nvSpPr>
          <p:spPr>
            <a:xfrm>
              <a:off x="2187022" y="4253627"/>
              <a:ext cx="1016826" cy="142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3" name="Image 12">
              <a:extLst>
                <a:ext uri="{FF2B5EF4-FFF2-40B4-BE49-F238E27FC236}">
                  <a16:creationId xmlns:a16="http://schemas.microsoft.com/office/drawing/2014/main" id="{27A58FC4-07A1-7813-D469-A63A206D0975}"/>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493306" y="3221722"/>
              <a:ext cx="3861304" cy="1174868"/>
            </a:xfrm>
            <a:prstGeom prst="rect">
              <a:avLst/>
            </a:prstGeom>
            <a:noFill/>
            <a:ln>
              <a:noFill/>
            </a:ln>
          </p:spPr>
        </p:pic>
      </p:grpSp>
    </p:spTree>
    <p:extLst>
      <p:ext uri="{BB962C8B-B14F-4D97-AF65-F5344CB8AC3E}">
        <p14:creationId xmlns:p14="http://schemas.microsoft.com/office/powerpoint/2010/main" val="1915509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t="14318" b="7567"/>
          <a:stretch/>
        </p:blipFill>
        <p:spPr>
          <a:xfrm>
            <a:off x="5858037" y="2640273"/>
            <a:ext cx="3060673" cy="1947701"/>
          </a:xfrm>
          <a:prstGeom prst="rect">
            <a:avLst/>
          </a:prstGeom>
        </p:spPr>
      </p:pic>
      <p:pic>
        <p:nvPicPr>
          <p:cNvPr id="20" name="Image 19"/>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19" b="11727"/>
          <a:stretch/>
        </p:blipFill>
        <p:spPr>
          <a:xfrm>
            <a:off x="857574" y="2660954"/>
            <a:ext cx="2922338" cy="1927020"/>
          </a:xfrm>
          <a:prstGeom prst="rect">
            <a:avLst/>
          </a:prstGeom>
        </p:spPr>
      </p:pic>
      <p:grpSp>
        <p:nvGrpSpPr>
          <p:cNvPr id="27" name="Groupe 26">
            <a:extLst>
              <a:ext uri="{FF2B5EF4-FFF2-40B4-BE49-F238E27FC236}">
                <a16:creationId xmlns:a16="http://schemas.microsoft.com/office/drawing/2014/main" id="{4F8E9C86-8658-EA63-F23B-DB261F51316B}"/>
              </a:ext>
            </a:extLst>
          </p:cNvPr>
          <p:cNvGrpSpPr/>
          <p:nvPr/>
        </p:nvGrpSpPr>
        <p:grpSpPr>
          <a:xfrm>
            <a:off x="1025263" y="1148582"/>
            <a:ext cx="2586961" cy="261610"/>
            <a:chOff x="724642" y="1148582"/>
            <a:chExt cx="2586961" cy="261610"/>
          </a:xfrm>
        </p:grpSpPr>
        <p:sp>
          <p:nvSpPr>
            <p:cNvPr id="8" name="Rectangle 7"/>
            <p:cNvSpPr/>
            <p:nvPr/>
          </p:nvSpPr>
          <p:spPr>
            <a:xfrm>
              <a:off x="724642" y="1148582"/>
              <a:ext cx="2586961" cy="2616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ZoneTexte 8"/>
            <p:cNvSpPr txBox="1"/>
            <p:nvPr/>
          </p:nvSpPr>
          <p:spPr>
            <a:xfrm>
              <a:off x="1128244" y="1148582"/>
              <a:ext cx="1779757" cy="261610"/>
            </a:xfrm>
            <a:prstGeom prst="rect">
              <a:avLst/>
            </a:prstGeom>
            <a:noFill/>
          </p:spPr>
          <p:txBody>
            <a:bodyPr wrap="square" rtlCol="0">
              <a:spAutoFit/>
            </a:bodyPr>
            <a:lstStyle/>
            <a:p>
              <a:pPr algn="ctr"/>
              <a:r>
                <a:rPr lang="fr-FR" sz="1100" dirty="0"/>
                <a:t>Noyage global</a:t>
              </a:r>
            </a:p>
          </p:txBody>
        </p:sp>
      </p:grpSp>
      <p:grpSp>
        <p:nvGrpSpPr>
          <p:cNvPr id="21" name="Groupe 20">
            <a:extLst>
              <a:ext uri="{FF2B5EF4-FFF2-40B4-BE49-F238E27FC236}">
                <a16:creationId xmlns:a16="http://schemas.microsoft.com/office/drawing/2014/main" id="{5D51D1C1-B8B2-A52D-1B9B-0969181523B1}"/>
              </a:ext>
            </a:extLst>
          </p:cNvPr>
          <p:cNvGrpSpPr/>
          <p:nvPr/>
        </p:nvGrpSpPr>
        <p:grpSpPr>
          <a:xfrm>
            <a:off x="6155576" y="1148582"/>
            <a:ext cx="2465595" cy="261610"/>
            <a:chOff x="6516217" y="1148582"/>
            <a:chExt cx="2465595" cy="261610"/>
          </a:xfrm>
        </p:grpSpPr>
        <p:sp>
          <p:nvSpPr>
            <p:cNvPr id="22" name="Rectangle 21"/>
            <p:cNvSpPr/>
            <p:nvPr/>
          </p:nvSpPr>
          <p:spPr>
            <a:xfrm>
              <a:off x="6516217" y="1148582"/>
              <a:ext cx="2465595" cy="2616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p:cNvSpPr txBox="1"/>
            <p:nvPr/>
          </p:nvSpPr>
          <p:spPr>
            <a:xfrm>
              <a:off x="6624228" y="1148582"/>
              <a:ext cx="2249572" cy="261610"/>
            </a:xfrm>
            <a:prstGeom prst="rect">
              <a:avLst/>
            </a:prstGeom>
            <a:noFill/>
          </p:spPr>
          <p:txBody>
            <a:bodyPr wrap="square" rtlCol="0">
              <a:spAutoFit/>
            </a:bodyPr>
            <a:lstStyle/>
            <a:p>
              <a:pPr algn="ctr"/>
              <a:r>
                <a:rPr lang="fr-FR" sz="1100" dirty="0"/>
                <a:t>Protection ponctuelle</a:t>
              </a:r>
            </a:p>
          </p:txBody>
        </p:sp>
      </p:grpSp>
      <p:sp>
        <p:nvSpPr>
          <p:cNvPr id="10" name="Rectangle 9"/>
          <p:cNvSpPr/>
          <p:nvPr/>
        </p:nvSpPr>
        <p:spPr>
          <a:xfrm>
            <a:off x="6155576" y="1539313"/>
            <a:ext cx="2664896" cy="784830"/>
          </a:xfrm>
          <a:prstGeom prst="rect">
            <a:avLst/>
          </a:prstGeom>
        </p:spPr>
        <p:txBody>
          <a:bodyPr wrap="square">
            <a:spAutoFit/>
          </a:bodyPr>
          <a:lstStyle/>
          <a:p>
            <a:pPr marL="171450" lvl="0" indent="-171450">
              <a:buFont typeface="Wingdings" panose="05000000000000000000" pitchFamily="2" charset="2"/>
              <a:buChar char="§"/>
            </a:pPr>
            <a:r>
              <a:rPr lang="fr-FR" sz="900" dirty="0">
                <a:solidFill>
                  <a:srgbClr val="000000"/>
                </a:solidFill>
                <a:latin typeface="EuromodePlain"/>
              </a:rPr>
              <a:t>Temps d’atteinte de la concentration extinctrice :   30 secondes max ; </a:t>
            </a:r>
          </a:p>
          <a:p>
            <a:pPr marL="171450" lvl="0" indent="-171450">
              <a:buFont typeface="Wingdings" panose="05000000000000000000" pitchFamily="2" charset="2"/>
              <a:buChar char="§"/>
            </a:pPr>
            <a:endParaRPr lang="fr-FR" sz="900" dirty="0">
              <a:solidFill>
                <a:srgbClr val="000000"/>
              </a:solidFill>
              <a:latin typeface="EuromodePlain"/>
            </a:endParaRPr>
          </a:p>
          <a:p>
            <a:pPr marL="171450" lvl="0" indent="-171450">
              <a:buFont typeface="Wingdings" panose="05000000000000000000" pitchFamily="2" charset="2"/>
              <a:buChar char="§"/>
            </a:pPr>
            <a:r>
              <a:rPr lang="fr-FR" sz="900" dirty="0">
                <a:solidFill>
                  <a:srgbClr val="000000"/>
                </a:solidFill>
                <a:latin typeface="EuromodePlain"/>
              </a:rPr>
              <a:t>Cette concentration n’est pas maintenue dans le temps.</a:t>
            </a:r>
            <a:endParaRPr lang="fr-FR" dirty="0">
              <a:solidFill>
                <a:prstClr val="black"/>
              </a:solidFill>
            </a:endParaRPr>
          </a:p>
        </p:txBody>
      </p:sp>
      <p:sp>
        <p:nvSpPr>
          <p:cNvPr id="3" name="Rectangle 2"/>
          <p:cNvSpPr/>
          <p:nvPr/>
        </p:nvSpPr>
        <p:spPr>
          <a:xfrm>
            <a:off x="4048329" y="2303815"/>
            <a:ext cx="1671143" cy="1831271"/>
          </a:xfrm>
          <a:prstGeom prst="rect">
            <a:avLst/>
          </a:prstGeom>
          <a:solidFill>
            <a:schemeClr val="bg1">
              <a:lumMod val="85000"/>
            </a:schemeClr>
          </a:solidFill>
        </p:spPr>
        <p:txBody>
          <a:bodyPr wrap="square">
            <a:spAutoFit/>
          </a:bodyPr>
          <a:lstStyle/>
          <a:p>
            <a:pPr algn="ctr"/>
            <a:r>
              <a:rPr lang="fr-FR" sz="900" dirty="0">
                <a:solidFill>
                  <a:srgbClr val="000000"/>
                </a:solidFill>
                <a:latin typeface="EuromodePlain"/>
              </a:rPr>
              <a:t>Bac de trempe </a:t>
            </a:r>
          </a:p>
          <a:p>
            <a:pPr algn="ctr"/>
            <a:endParaRPr lang="fr-FR" sz="400" dirty="0">
              <a:solidFill>
                <a:srgbClr val="000000"/>
              </a:solidFill>
              <a:latin typeface="EuromodePlain"/>
            </a:endParaRPr>
          </a:p>
          <a:p>
            <a:pPr algn="ctr"/>
            <a:r>
              <a:rPr lang="fr-FR" sz="900" dirty="0">
                <a:solidFill>
                  <a:srgbClr val="000000"/>
                </a:solidFill>
                <a:latin typeface="EuromodePlain"/>
              </a:rPr>
              <a:t>Groupe électrogène</a:t>
            </a:r>
          </a:p>
          <a:p>
            <a:pPr algn="ctr"/>
            <a:endParaRPr lang="fr-FR" sz="400" dirty="0">
              <a:solidFill>
                <a:srgbClr val="000000"/>
              </a:solidFill>
              <a:latin typeface="EuromodePlain"/>
            </a:endParaRPr>
          </a:p>
          <a:p>
            <a:pPr algn="ctr"/>
            <a:r>
              <a:rPr lang="fr-FR" sz="900" dirty="0">
                <a:solidFill>
                  <a:srgbClr val="000000"/>
                </a:solidFill>
                <a:latin typeface="EuromodePlain"/>
              </a:rPr>
              <a:t>Etuves</a:t>
            </a:r>
          </a:p>
          <a:p>
            <a:pPr algn="ctr"/>
            <a:endParaRPr lang="fr-FR" sz="400" dirty="0">
              <a:solidFill>
                <a:srgbClr val="000000"/>
              </a:solidFill>
              <a:latin typeface="EuromodePlain"/>
            </a:endParaRPr>
          </a:p>
          <a:p>
            <a:pPr algn="ctr"/>
            <a:r>
              <a:rPr lang="fr-FR" sz="900" dirty="0">
                <a:solidFill>
                  <a:srgbClr val="000000"/>
                </a:solidFill>
                <a:latin typeface="EuromodePlain"/>
              </a:rPr>
              <a:t>Cabines de peinture</a:t>
            </a:r>
          </a:p>
          <a:p>
            <a:pPr algn="ctr"/>
            <a:endParaRPr lang="fr-FR" sz="400" dirty="0">
              <a:solidFill>
                <a:srgbClr val="000000"/>
              </a:solidFill>
              <a:latin typeface="EuromodePlain"/>
            </a:endParaRPr>
          </a:p>
          <a:p>
            <a:pPr algn="ctr"/>
            <a:r>
              <a:rPr lang="fr-FR" sz="900" dirty="0">
                <a:solidFill>
                  <a:srgbClr val="000000"/>
                </a:solidFill>
                <a:latin typeface="EuromodePlain"/>
              </a:rPr>
              <a:t>Machines à électroérosion</a:t>
            </a:r>
          </a:p>
          <a:p>
            <a:pPr algn="ctr"/>
            <a:endParaRPr lang="fr-FR" sz="400" dirty="0">
              <a:solidFill>
                <a:srgbClr val="000000"/>
              </a:solidFill>
              <a:latin typeface="EuromodePlain"/>
            </a:endParaRPr>
          </a:p>
          <a:p>
            <a:pPr algn="ctr"/>
            <a:r>
              <a:rPr lang="fr-FR" sz="900" dirty="0">
                <a:solidFill>
                  <a:srgbClr val="000000"/>
                </a:solidFill>
                <a:latin typeface="EuromodePlain"/>
              </a:rPr>
              <a:t>Friteuse industrielle</a:t>
            </a:r>
          </a:p>
          <a:p>
            <a:pPr algn="ctr"/>
            <a:endParaRPr lang="fr-FR" sz="400" dirty="0">
              <a:solidFill>
                <a:srgbClr val="000000"/>
              </a:solidFill>
              <a:latin typeface="EuromodePlain"/>
            </a:endParaRPr>
          </a:p>
          <a:p>
            <a:pPr algn="ctr"/>
            <a:r>
              <a:rPr lang="fr-FR" sz="900" dirty="0">
                <a:solidFill>
                  <a:srgbClr val="000000"/>
                </a:solidFill>
                <a:latin typeface="EuromodePlain"/>
              </a:rPr>
              <a:t>Hotte ou gaine</a:t>
            </a:r>
          </a:p>
          <a:p>
            <a:pPr algn="ctr"/>
            <a:endParaRPr lang="fr-FR" sz="400" dirty="0">
              <a:solidFill>
                <a:srgbClr val="000000"/>
              </a:solidFill>
              <a:latin typeface="EuromodePlain"/>
            </a:endParaRPr>
          </a:p>
          <a:p>
            <a:pPr algn="ctr"/>
            <a:r>
              <a:rPr lang="fr-FR" sz="900" dirty="0">
                <a:solidFill>
                  <a:srgbClr val="000000"/>
                </a:solidFill>
                <a:latin typeface="EuromodePlain"/>
              </a:rPr>
              <a:t>Rotatives imprimerie</a:t>
            </a:r>
          </a:p>
          <a:p>
            <a:pPr algn="ctr"/>
            <a:endParaRPr lang="fr-FR" sz="400" dirty="0">
              <a:solidFill>
                <a:srgbClr val="000000"/>
              </a:solidFill>
              <a:latin typeface="EuromodePlain"/>
            </a:endParaRPr>
          </a:p>
          <a:p>
            <a:pPr algn="ctr"/>
            <a:r>
              <a:rPr lang="fr-FR" sz="900" dirty="0">
                <a:solidFill>
                  <a:srgbClr val="000000"/>
                </a:solidFill>
                <a:latin typeface="EuromodePlain"/>
              </a:rPr>
              <a:t>Banc d'essai moteur</a:t>
            </a:r>
            <a:endParaRPr lang="fr-FR" dirty="0"/>
          </a:p>
        </p:txBody>
      </p:sp>
      <p:cxnSp>
        <p:nvCxnSpPr>
          <p:cNvPr id="26" name="Connecteur en angle 25"/>
          <p:cNvCxnSpPr>
            <a:cxnSpLocks/>
            <a:stCxn id="8" idx="3"/>
            <a:endCxn id="3" idx="0"/>
          </p:cNvCxnSpPr>
          <p:nvPr/>
        </p:nvCxnSpPr>
        <p:spPr>
          <a:xfrm>
            <a:off x="3612224" y="1279387"/>
            <a:ext cx="1271677" cy="1024428"/>
          </a:xfrm>
          <a:prstGeom prst="bentConnector2">
            <a:avLst/>
          </a:prstGeom>
          <a:ln w="79375">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eur en angle 27"/>
          <p:cNvCxnSpPr>
            <a:cxnSpLocks/>
            <a:stCxn id="22" idx="1"/>
            <a:endCxn id="3" idx="0"/>
          </p:cNvCxnSpPr>
          <p:nvPr/>
        </p:nvCxnSpPr>
        <p:spPr>
          <a:xfrm rot="10800000" flipV="1">
            <a:off x="4883902" y="1279387"/>
            <a:ext cx="1271675" cy="1024428"/>
          </a:xfrm>
          <a:prstGeom prst="bentConnector2">
            <a:avLst/>
          </a:prstGeom>
          <a:ln w="79375">
            <a:solidFill>
              <a:schemeClr val="accent3">
                <a:lumMod val="40000"/>
                <a:lumOff val="6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A815D79-0C8A-27F4-F553-9B2F7DBCED5C}"/>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Le CO</a:t>
            </a:r>
            <a:r>
              <a:rPr kumimoji="0" lang="fr-FR" sz="1400" b="1" i="0" u="none" strike="noStrike" kern="1200" cap="none" spc="0" normalizeH="0" baseline="-25000" noProof="0" dirty="0">
                <a:ln>
                  <a:noFill/>
                </a:ln>
                <a:solidFill>
                  <a:srgbClr val="00A0E4"/>
                </a:solidFill>
                <a:effectLst/>
                <a:uLnTx/>
                <a:uFillTx/>
                <a:latin typeface="Arial"/>
                <a:ea typeface="+mn-ea"/>
                <a:cs typeface="+mn-cs"/>
              </a:rPr>
              <a:t>²</a:t>
            </a:r>
            <a:r>
              <a:rPr kumimoji="0" lang="fr-FR" sz="1400" b="1" i="0" u="none" strike="noStrike" kern="1200" cap="none" spc="0" normalizeH="0" noProof="0" dirty="0">
                <a:ln>
                  <a:noFill/>
                </a:ln>
                <a:solidFill>
                  <a:srgbClr val="00A0E4"/>
                </a:solidFill>
                <a:effectLst/>
                <a:uLnTx/>
                <a:uFillTx/>
                <a:latin typeface="Arial"/>
                <a:ea typeface="+mn-ea"/>
                <a:cs typeface="+mn-cs"/>
              </a:rPr>
              <a:t> - les applications</a:t>
            </a:r>
          </a:p>
        </p:txBody>
      </p:sp>
      <p:pic>
        <p:nvPicPr>
          <p:cNvPr id="14" name="Image 13" descr="Une image contenant intérieur&#10;&#10;Description générée automatiquement">
            <a:extLst>
              <a:ext uri="{FF2B5EF4-FFF2-40B4-BE49-F238E27FC236}">
                <a16:creationId xmlns:a16="http://schemas.microsoft.com/office/drawing/2014/main" id="{D1D357E3-25D2-C948-15AC-B6E3FD74C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59" y="1143870"/>
            <a:ext cx="602183" cy="903274"/>
          </a:xfrm>
          <a:prstGeom prst="rect">
            <a:avLst/>
          </a:prstGeom>
        </p:spPr>
      </p:pic>
      <p:sp>
        <p:nvSpPr>
          <p:cNvPr id="24" name="Rectangle 23"/>
          <p:cNvSpPr/>
          <p:nvPr/>
        </p:nvSpPr>
        <p:spPr>
          <a:xfrm>
            <a:off x="968722" y="1539313"/>
            <a:ext cx="2700043" cy="923330"/>
          </a:xfrm>
          <a:prstGeom prst="rect">
            <a:avLst/>
          </a:prstGeom>
        </p:spPr>
        <p:txBody>
          <a:bodyPr wrap="square">
            <a:spAutoFit/>
          </a:bodyPr>
          <a:lstStyle/>
          <a:p>
            <a:pPr marL="171450" indent="-171450">
              <a:buFont typeface="Wingdings" panose="05000000000000000000" pitchFamily="2" charset="2"/>
              <a:buChar char="§"/>
            </a:pPr>
            <a:r>
              <a:rPr lang="fr-FR" sz="900" dirty="0">
                <a:solidFill>
                  <a:srgbClr val="000000"/>
                </a:solidFill>
                <a:latin typeface="EuromodePlain"/>
              </a:rPr>
              <a:t>Temps d’émission de la concentration nominale :                             60 secondes max</a:t>
            </a:r>
          </a:p>
          <a:p>
            <a:pPr marL="171450" indent="-171450">
              <a:buFont typeface="Wingdings" panose="05000000000000000000" pitchFamily="2" charset="2"/>
              <a:buChar char="§"/>
            </a:pPr>
            <a:endParaRPr lang="fr-FR" sz="900" dirty="0">
              <a:solidFill>
                <a:srgbClr val="000000"/>
              </a:solidFill>
              <a:latin typeface="EuromodePlain"/>
            </a:endParaRPr>
          </a:p>
          <a:p>
            <a:pPr marL="171450" indent="-171450">
              <a:buFont typeface="Wingdings" panose="05000000000000000000" pitchFamily="2" charset="2"/>
              <a:buChar char="§"/>
            </a:pPr>
            <a:r>
              <a:rPr lang="fr-FR" sz="900" dirty="0">
                <a:solidFill>
                  <a:srgbClr val="000000"/>
                </a:solidFill>
                <a:latin typeface="EuromodePlain"/>
              </a:rPr>
              <a:t>Cette concentration doit être maintenue pendant un temps suffisant pour éviter toute ré inflammation (10 mn minimum).</a:t>
            </a:r>
          </a:p>
        </p:txBody>
      </p:sp>
      <p:sp>
        <p:nvSpPr>
          <p:cNvPr id="31" name="Titre 30">
            <a:extLst>
              <a:ext uri="{FF2B5EF4-FFF2-40B4-BE49-F238E27FC236}">
                <a16:creationId xmlns:a16="http://schemas.microsoft.com/office/drawing/2014/main" id="{69B84341-8CBC-228F-35D5-95EF1CEA98FC}"/>
              </a:ext>
            </a:extLst>
          </p:cNvPr>
          <p:cNvSpPr>
            <a:spLocks noGrp="1"/>
          </p:cNvSpPr>
          <p:nvPr>
            <p:ph type="title"/>
          </p:nvPr>
        </p:nvSpPr>
        <p:spPr/>
        <p:txBody>
          <a:bodyPr/>
          <a:lstStyle/>
          <a:p>
            <a:r>
              <a:rPr lang="fr-FR" dirty="0"/>
              <a:t>Les agents extincteurs</a:t>
            </a:r>
          </a:p>
        </p:txBody>
      </p:sp>
    </p:spTree>
    <p:extLst>
      <p:ext uri="{BB962C8B-B14F-4D97-AF65-F5344CB8AC3E}">
        <p14:creationId xmlns:p14="http://schemas.microsoft.com/office/powerpoint/2010/main" val="2151560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25D2296B-FFB1-A243-A597-60DE92FFF95F}"/>
              </a:ext>
            </a:extLst>
          </p:cNvPr>
          <p:cNvSpPr>
            <a:spLocks noGrp="1"/>
          </p:cNvSpPr>
          <p:nvPr>
            <p:ph type="sldNum" sz="quarter" idx="4"/>
          </p:nvPr>
        </p:nvSpPr>
        <p:spPr/>
        <p:txBody>
          <a:bodyPr/>
          <a:lstStyle/>
          <a:p>
            <a:fld id="{BE375096-6367-4A46-9B35-1C341654C780}" type="slidenum">
              <a:rPr lang="en-US" smtClean="0"/>
              <a:pPr/>
              <a:t>7</a:t>
            </a:fld>
            <a:endParaRPr lang="en-US" dirty="0"/>
          </a:p>
        </p:txBody>
      </p:sp>
      <p:grpSp>
        <p:nvGrpSpPr>
          <p:cNvPr id="11" name="Groupe 10">
            <a:extLst>
              <a:ext uri="{FF2B5EF4-FFF2-40B4-BE49-F238E27FC236}">
                <a16:creationId xmlns:a16="http://schemas.microsoft.com/office/drawing/2014/main" id="{6B5DA6AA-34EF-303D-3DF7-F1F213CD206A}"/>
              </a:ext>
            </a:extLst>
          </p:cNvPr>
          <p:cNvGrpSpPr/>
          <p:nvPr/>
        </p:nvGrpSpPr>
        <p:grpSpPr>
          <a:xfrm>
            <a:off x="988968" y="1148582"/>
            <a:ext cx="3295000" cy="278602"/>
            <a:chOff x="121611" y="1131590"/>
            <a:chExt cx="3295000" cy="278602"/>
          </a:xfrm>
        </p:grpSpPr>
        <p:sp>
          <p:nvSpPr>
            <p:cNvPr id="8" name="Rectangle 7"/>
            <p:cNvSpPr/>
            <p:nvPr/>
          </p:nvSpPr>
          <p:spPr>
            <a:xfrm>
              <a:off x="122461" y="1131590"/>
              <a:ext cx="3294150" cy="2616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9" name="ZoneTexte 8"/>
            <p:cNvSpPr txBox="1"/>
            <p:nvPr/>
          </p:nvSpPr>
          <p:spPr>
            <a:xfrm>
              <a:off x="121611" y="1148582"/>
              <a:ext cx="3295000" cy="261610"/>
            </a:xfrm>
            <a:prstGeom prst="rect">
              <a:avLst/>
            </a:prstGeom>
            <a:noFill/>
          </p:spPr>
          <p:txBody>
            <a:bodyPr wrap="square" rtlCol="0">
              <a:spAutoFit/>
            </a:bodyPr>
            <a:lstStyle/>
            <a:p>
              <a:pPr algn="ctr"/>
              <a:r>
                <a:rPr lang="fr-FR" sz="1100" dirty="0">
                  <a:solidFill>
                    <a:prstClr val="black"/>
                  </a:solidFill>
                </a:rPr>
                <a:t>CO² directionnel</a:t>
              </a:r>
            </a:p>
          </p:txBody>
        </p:sp>
      </p:grpSp>
      <p:grpSp>
        <p:nvGrpSpPr>
          <p:cNvPr id="12" name="Groupe 11">
            <a:extLst>
              <a:ext uri="{FF2B5EF4-FFF2-40B4-BE49-F238E27FC236}">
                <a16:creationId xmlns:a16="http://schemas.microsoft.com/office/drawing/2014/main" id="{64D9B994-8E88-7B85-7445-2011BDAE3ECB}"/>
              </a:ext>
            </a:extLst>
          </p:cNvPr>
          <p:cNvGrpSpPr/>
          <p:nvPr/>
        </p:nvGrpSpPr>
        <p:grpSpPr>
          <a:xfrm>
            <a:off x="4860034" y="1148582"/>
            <a:ext cx="3960013" cy="278602"/>
            <a:chOff x="5525472" y="1131590"/>
            <a:chExt cx="3663300" cy="278602"/>
          </a:xfrm>
        </p:grpSpPr>
        <p:sp>
          <p:nvSpPr>
            <p:cNvPr id="22" name="Rectangle 21"/>
            <p:cNvSpPr/>
            <p:nvPr/>
          </p:nvSpPr>
          <p:spPr>
            <a:xfrm>
              <a:off x="5525472" y="1131590"/>
              <a:ext cx="3663300" cy="2616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23" name="ZoneTexte 22"/>
            <p:cNvSpPr txBox="1"/>
            <p:nvPr/>
          </p:nvSpPr>
          <p:spPr>
            <a:xfrm>
              <a:off x="6273297" y="1148582"/>
              <a:ext cx="1799351" cy="261610"/>
            </a:xfrm>
            <a:prstGeom prst="rect">
              <a:avLst/>
            </a:prstGeom>
            <a:noFill/>
          </p:spPr>
          <p:txBody>
            <a:bodyPr wrap="square" rtlCol="0">
              <a:spAutoFit/>
            </a:bodyPr>
            <a:lstStyle/>
            <a:p>
              <a:pPr algn="ctr"/>
              <a:r>
                <a:rPr lang="fr-FR" sz="1100" dirty="0">
                  <a:solidFill>
                    <a:prstClr val="black"/>
                  </a:solidFill>
                </a:rPr>
                <a:t>CO² centralisé</a:t>
              </a:r>
            </a:p>
          </p:txBody>
        </p:sp>
      </p:grpSp>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8448" y="1841748"/>
            <a:ext cx="4031599" cy="1358806"/>
          </a:xfrm>
          <a:prstGeom prst="rect">
            <a:avLst/>
          </a:prstGeom>
        </p:spPr>
      </p:pic>
      <p:pic>
        <p:nvPicPr>
          <p:cNvPr id="6" name="Image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5400" y="1841748"/>
            <a:ext cx="3288568" cy="2314178"/>
          </a:xfrm>
          <a:prstGeom prst="rect">
            <a:avLst/>
          </a:prstGeom>
        </p:spPr>
      </p:pic>
      <p:sp>
        <p:nvSpPr>
          <p:cNvPr id="4" name="Rectangle 3">
            <a:extLst>
              <a:ext uri="{FF2B5EF4-FFF2-40B4-BE49-F238E27FC236}">
                <a16:creationId xmlns:a16="http://schemas.microsoft.com/office/drawing/2014/main" id="{3280F325-AD25-A6FA-3E1F-8D070D6C7A7A}"/>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Le CO</a:t>
            </a:r>
            <a:r>
              <a:rPr kumimoji="0" lang="fr-FR" sz="1400" b="1" i="0" u="none" strike="noStrike" kern="1200" cap="none" spc="0" normalizeH="0" baseline="-25000" noProof="0" dirty="0">
                <a:ln>
                  <a:noFill/>
                </a:ln>
                <a:solidFill>
                  <a:srgbClr val="00A0E4"/>
                </a:solidFill>
                <a:effectLst/>
                <a:uLnTx/>
                <a:uFillTx/>
                <a:latin typeface="Arial"/>
                <a:ea typeface="+mn-ea"/>
                <a:cs typeface="+mn-cs"/>
              </a:rPr>
              <a:t>²</a:t>
            </a:r>
            <a:r>
              <a:rPr kumimoji="0" lang="fr-FR" sz="1400" b="1" i="0" u="none" strike="noStrike" kern="1200" cap="none" spc="0" normalizeH="0" noProof="0" dirty="0">
                <a:ln>
                  <a:noFill/>
                </a:ln>
                <a:solidFill>
                  <a:srgbClr val="00A0E4"/>
                </a:solidFill>
                <a:effectLst/>
                <a:uLnTx/>
                <a:uFillTx/>
                <a:latin typeface="Arial"/>
                <a:ea typeface="+mn-ea"/>
                <a:cs typeface="+mn-cs"/>
              </a:rPr>
              <a:t> - les configurations</a:t>
            </a:r>
          </a:p>
        </p:txBody>
      </p:sp>
      <p:pic>
        <p:nvPicPr>
          <p:cNvPr id="15" name="Image 14" descr="Une image contenant intérieur&#10;&#10;Description générée automatiquement">
            <a:extLst>
              <a:ext uri="{FF2B5EF4-FFF2-40B4-BE49-F238E27FC236}">
                <a16:creationId xmlns:a16="http://schemas.microsoft.com/office/drawing/2014/main" id="{2D7601AE-13AE-07BE-777C-065F1377E6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2459" y="1143870"/>
            <a:ext cx="602183" cy="903274"/>
          </a:xfrm>
          <a:prstGeom prst="rect">
            <a:avLst/>
          </a:prstGeom>
        </p:spPr>
      </p:pic>
      <p:sp>
        <p:nvSpPr>
          <p:cNvPr id="17" name="Titre 16">
            <a:extLst>
              <a:ext uri="{FF2B5EF4-FFF2-40B4-BE49-F238E27FC236}">
                <a16:creationId xmlns:a16="http://schemas.microsoft.com/office/drawing/2014/main" id="{77821E3A-1FBF-6F3A-5AB1-2D4C71FBE14F}"/>
              </a:ext>
            </a:extLst>
          </p:cNvPr>
          <p:cNvSpPr>
            <a:spLocks noGrp="1"/>
          </p:cNvSpPr>
          <p:nvPr>
            <p:ph type="title"/>
          </p:nvPr>
        </p:nvSpPr>
        <p:spPr/>
        <p:txBody>
          <a:bodyPr/>
          <a:lstStyle/>
          <a:p>
            <a:r>
              <a:rPr lang="fr-FR" dirty="0"/>
              <a:t>Les agents extincteurs</a:t>
            </a:r>
          </a:p>
        </p:txBody>
      </p:sp>
    </p:spTree>
    <p:extLst>
      <p:ext uri="{BB962C8B-B14F-4D97-AF65-F5344CB8AC3E}">
        <p14:creationId xmlns:p14="http://schemas.microsoft.com/office/powerpoint/2010/main" val="312130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Les agents extincteurs</a:t>
            </a:r>
            <a:endParaRPr lang="fr-FR" sz="2400" dirty="0"/>
          </a:p>
        </p:txBody>
      </p:sp>
      <p:grpSp>
        <p:nvGrpSpPr>
          <p:cNvPr id="7" name="Groupe 6">
            <a:extLst>
              <a:ext uri="{FF2B5EF4-FFF2-40B4-BE49-F238E27FC236}">
                <a16:creationId xmlns:a16="http://schemas.microsoft.com/office/drawing/2014/main" id="{438BC47C-941B-B1EE-3E5C-64A9F58061B0}"/>
              </a:ext>
            </a:extLst>
          </p:cNvPr>
          <p:cNvGrpSpPr/>
          <p:nvPr/>
        </p:nvGrpSpPr>
        <p:grpSpPr>
          <a:xfrm>
            <a:off x="107504" y="1148582"/>
            <a:ext cx="8930208" cy="3666611"/>
            <a:chOff x="107504" y="1271530"/>
            <a:chExt cx="8930208" cy="3666611"/>
          </a:xfrm>
        </p:grpSpPr>
        <p:sp>
          <p:nvSpPr>
            <p:cNvPr id="17" name="Text Box 8"/>
            <p:cNvSpPr txBox="1">
              <a:spLocks noChangeArrowheads="1"/>
            </p:cNvSpPr>
            <p:nvPr/>
          </p:nvSpPr>
          <p:spPr bwMode="auto">
            <a:xfrm>
              <a:off x="107504" y="3707035"/>
              <a:ext cx="2076911" cy="707886"/>
            </a:xfrm>
            <a:prstGeom prst="rect">
              <a:avLst/>
            </a:prstGeom>
            <a:solidFill>
              <a:srgbClr val="6BCC94"/>
            </a:solidFill>
            <a:ln>
              <a:noFill/>
            </a:ln>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fr-FR" altLang="en-US" sz="1000" b="1" i="0" u="none" strike="noStrike" kern="0" cap="none" spc="0" normalizeH="0" baseline="0" noProof="0" dirty="0">
                  <a:ln>
                    <a:noFill/>
                  </a:ln>
                  <a:solidFill>
                    <a:srgbClr val="002060"/>
                  </a:solidFill>
                  <a:effectLst/>
                  <a:uLnTx/>
                  <a:uFillTx/>
                  <a:latin typeface="Arial" charset="0"/>
                </a:rPr>
                <a:t>Étouffement</a:t>
              </a:r>
            </a:p>
            <a:p>
              <a:pPr marL="0" marR="0" lvl="0" indent="0" algn="ctr" defTabSz="914400" eaLnBrk="0" fontAlgn="base" latinLnBrk="0" hangingPunct="0">
                <a:lnSpc>
                  <a:spcPct val="100000"/>
                </a:lnSpc>
                <a:spcBef>
                  <a:spcPct val="0"/>
                </a:spcBef>
                <a:spcAft>
                  <a:spcPct val="0"/>
                </a:spcAft>
                <a:buClrTx/>
                <a:buSzTx/>
                <a:buFontTx/>
                <a:buNone/>
                <a:tabLst/>
                <a:defRPr/>
              </a:pPr>
              <a:endParaRPr kumimoji="0" lang="fr-FR" altLang="en-US" sz="1000" b="1" i="0" u="none" strike="noStrike" kern="0" cap="none" spc="0" normalizeH="0" baseline="0" noProof="0" dirty="0">
                <a:ln>
                  <a:noFill/>
                </a:ln>
                <a:solidFill>
                  <a:srgbClr val="002060"/>
                </a:solidFill>
                <a:effectLst/>
                <a:uLnTx/>
                <a:uFillTx/>
                <a:latin typeface="Arial" charset="0"/>
              </a:endParaRPr>
            </a:p>
            <a:p>
              <a:pPr marL="0" marR="0" lvl="0" indent="0" algn="ctr" defTabSz="914400" eaLnBrk="0" fontAlgn="base" latinLnBrk="0" hangingPunct="0">
                <a:lnSpc>
                  <a:spcPct val="100000"/>
                </a:lnSpc>
                <a:spcBef>
                  <a:spcPct val="0"/>
                </a:spcBef>
                <a:spcAft>
                  <a:spcPct val="0"/>
                </a:spcAft>
                <a:buClrTx/>
                <a:buSzTx/>
                <a:buFontTx/>
                <a:buNone/>
                <a:tabLst/>
                <a:defRPr/>
              </a:pPr>
              <a:r>
                <a:rPr kumimoji="0" lang="fr-FR" altLang="en-US" sz="1000" i="0" u="none" strike="noStrike" kern="0" cap="none" spc="0" normalizeH="0" baseline="0" noProof="0" dirty="0">
                  <a:ln>
                    <a:noFill/>
                  </a:ln>
                  <a:solidFill>
                    <a:srgbClr val="002060"/>
                  </a:solidFill>
                  <a:effectLst/>
                  <a:uLnTx/>
                  <a:uFillTx/>
                  <a:latin typeface="Arial" charset="0"/>
                </a:rPr>
                <a:t>réduction du taux</a:t>
              </a:r>
              <a:r>
                <a:rPr lang="fr-FR" altLang="en-US" sz="1000" kern="0" dirty="0">
                  <a:solidFill>
                    <a:srgbClr val="002060"/>
                  </a:solidFill>
                </a:rPr>
                <a:t> d</a:t>
              </a:r>
              <a:r>
                <a:rPr kumimoji="0" lang="fr-FR" altLang="en-US" sz="1000" i="0" u="none" strike="noStrike" kern="0" cap="none" spc="0" normalizeH="0" baseline="0" noProof="0" dirty="0">
                  <a:ln>
                    <a:noFill/>
                  </a:ln>
                  <a:solidFill>
                    <a:srgbClr val="002060"/>
                  </a:solidFill>
                  <a:effectLst/>
                  <a:uLnTx/>
                  <a:uFillTx/>
                  <a:latin typeface="Arial" charset="0"/>
                </a:rPr>
                <a:t>’oxygène de l’air nécessaire  à la combustion</a:t>
              </a:r>
            </a:p>
          </p:txBody>
        </p:sp>
        <p:sp>
          <p:nvSpPr>
            <p:cNvPr id="31" name="Text Box 13"/>
            <p:cNvSpPr txBox="1">
              <a:spLocks noChangeArrowheads="1"/>
            </p:cNvSpPr>
            <p:nvPr/>
          </p:nvSpPr>
          <p:spPr bwMode="auto">
            <a:xfrm>
              <a:off x="2302339" y="3707035"/>
              <a:ext cx="3349781" cy="1231106"/>
            </a:xfrm>
            <a:prstGeom prst="rect">
              <a:avLst/>
            </a:prstGeom>
            <a:noFill/>
            <a:ln w="19050">
              <a:solidFill>
                <a:srgbClr val="00CC66"/>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a:spcBef>
                  <a:spcPct val="0"/>
                </a:spcBef>
              </a:pPr>
              <a:r>
                <a:rPr lang="fr-FR" altLang="en-US" sz="1400" b="1" dirty="0">
                  <a:solidFill>
                    <a:srgbClr val="00B050"/>
                  </a:solidFill>
                  <a:latin typeface="Arial"/>
                </a:rPr>
                <a:t>Les +</a:t>
              </a:r>
            </a:p>
            <a:p>
              <a:pPr>
                <a:spcBef>
                  <a:spcPct val="0"/>
                </a:spcBef>
              </a:pPr>
              <a:endParaRPr lang="fr-FR" altLang="en-US" sz="1000" b="1" dirty="0">
                <a:solidFill>
                  <a:srgbClr val="00B050"/>
                </a:solidFill>
                <a:latin typeface="Arial"/>
              </a:endParaRPr>
            </a:p>
            <a:p>
              <a:pPr marL="171450" indent="-171450" eaLnBrk="1" hangingPunct="1">
                <a:spcBef>
                  <a:spcPct val="0"/>
                </a:spcBef>
                <a:buClr>
                  <a:srgbClr val="00B050"/>
                </a:buClr>
                <a:buFont typeface="Arial" panose="020B0604020202020204" pitchFamily="34" charset="0"/>
                <a:buChar char="↑"/>
                <a:defRPr/>
              </a:pPr>
              <a:r>
                <a:rPr lang="fr-FR" altLang="en-US" sz="1000" dirty="0">
                  <a:solidFill>
                    <a:srgbClr val="002060"/>
                  </a:solidFill>
                  <a:latin typeface="Arial"/>
                </a:rPr>
                <a:t>Agent inerte</a:t>
              </a:r>
            </a:p>
            <a:p>
              <a:pPr marL="171450" marR="0" lvl="0" indent="-171450" algn="l" defTabSz="914400" rtl="0" eaLnBrk="1" fontAlgn="auto" latinLnBrk="0" hangingPunct="1">
                <a:lnSpc>
                  <a:spcPct val="100000"/>
                </a:lnSpc>
                <a:spcBef>
                  <a:spcPct val="0"/>
                </a:spcBef>
                <a:spcAft>
                  <a:spcPts val="0"/>
                </a:spcAft>
                <a:buClr>
                  <a:srgbClr val="00B050"/>
                </a:buClr>
                <a:buSzTx/>
                <a:buFont typeface="Arial" panose="020B0604020202020204" pitchFamily="34" charset="0"/>
                <a:buChar char="↑"/>
                <a:tabLst/>
                <a:defRPr/>
              </a:pPr>
              <a:r>
                <a:rPr kumimoji="0" lang="fr-FR" altLang="en-US" sz="1000" b="0" i="0" u="none" strike="noStrike" kern="1200" cap="none" spc="0" normalizeH="0" baseline="0" noProof="0" dirty="0">
                  <a:ln>
                    <a:noFill/>
                  </a:ln>
                  <a:solidFill>
                    <a:srgbClr val="002060"/>
                  </a:solidFill>
                  <a:effectLst/>
                  <a:uLnTx/>
                  <a:uFillTx/>
                  <a:latin typeface="Arial"/>
                  <a:ea typeface="+mn-ea"/>
                  <a:cs typeface="+mn-cs"/>
                </a:rPr>
                <a:t>Coût</a:t>
              </a:r>
            </a:p>
            <a:p>
              <a:pPr marL="171450" marR="0" lvl="0" indent="-171450" algn="l" defTabSz="914400" rtl="0" eaLnBrk="1" fontAlgn="auto" latinLnBrk="0" hangingPunct="1">
                <a:lnSpc>
                  <a:spcPct val="100000"/>
                </a:lnSpc>
                <a:spcBef>
                  <a:spcPct val="0"/>
                </a:spcBef>
                <a:spcAft>
                  <a:spcPts val="0"/>
                </a:spcAft>
                <a:buClr>
                  <a:srgbClr val="00B050"/>
                </a:buClr>
                <a:buSzTx/>
                <a:buFont typeface="Arial" panose="020B0604020202020204" pitchFamily="34" charset="0"/>
                <a:buChar char="↑"/>
                <a:tabLst/>
                <a:defRPr/>
              </a:pPr>
              <a:r>
                <a:rPr kumimoji="0" lang="fr-FR" altLang="en-US" sz="1000" b="0" i="0" u="none" strike="noStrike" kern="1200" cap="none" spc="0" normalizeH="0" baseline="0" noProof="0" dirty="0">
                  <a:ln>
                    <a:noFill/>
                  </a:ln>
                  <a:solidFill>
                    <a:srgbClr val="002060"/>
                  </a:solidFill>
                  <a:effectLst/>
                  <a:uLnTx/>
                  <a:uFillTx/>
                  <a:latin typeface="Arial"/>
                  <a:ea typeface="+mn-ea"/>
                  <a:cs typeface="+mn-cs"/>
                </a:rPr>
                <a:t>Sans CO</a:t>
              </a:r>
              <a:r>
                <a:rPr kumimoji="0" lang="fr-FR" altLang="en-US" sz="1000" b="0" i="0" u="none" strike="noStrike" kern="1200" cap="none" spc="0" normalizeH="0" baseline="-25000" noProof="0" dirty="0">
                  <a:ln>
                    <a:noFill/>
                  </a:ln>
                  <a:solidFill>
                    <a:srgbClr val="002060"/>
                  </a:solidFill>
                  <a:effectLst/>
                  <a:uLnTx/>
                  <a:uFillTx/>
                  <a:latin typeface="Arial"/>
                  <a:ea typeface="+mn-ea"/>
                  <a:cs typeface="+mn-cs"/>
                </a:rPr>
                <a:t>²</a:t>
              </a:r>
              <a:r>
                <a:rPr kumimoji="0" lang="fr-FR" altLang="en-US" sz="1000" b="0" i="0" u="none" strike="noStrike" kern="1200" cap="none" spc="0" normalizeH="0" baseline="0" noProof="0" dirty="0">
                  <a:ln>
                    <a:noFill/>
                  </a:ln>
                  <a:solidFill>
                    <a:srgbClr val="002060"/>
                  </a:solidFill>
                  <a:effectLst/>
                  <a:uLnTx/>
                  <a:uFillTx/>
                  <a:latin typeface="Arial"/>
                  <a:ea typeface="+mn-ea"/>
                  <a:cs typeface="+mn-cs"/>
                </a:rPr>
                <a:t> </a:t>
              </a:r>
              <a:r>
                <a:rPr kumimoji="0" lang="fr-FR" altLang="en-US" sz="800" b="0" i="1" u="sng" strike="noStrike" kern="1200" cap="none" spc="0" normalizeH="0" baseline="0" noProof="0" dirty="0">
                  <a:ln>
                    <a:noFill/>
                  </a:ln>
                  <a:solidFill>
                    <a:srgbClr val="002060"/>
                  </a:solidFill>
                  <a:effectLst/>
                  <a:uLnTx/>
                  <a:uFillTx/>
                  <a:latin typeface="Arial"/>
                  <a:ea typeface="+mn-ea"/>
                  <a:cs typeface="+mn-cs"/>
                </a:rPr>
                <a:t>(sauf IG541)</a:t>
              </a:r>
            </a:p>
            <a:p>
              <a:pPr marL="171450" marR="0" lvl="0" indent="-171450" algn="l" defTabSz="914400" rtl="0" eaLnBrk="1" fontAlgn="auto" latinLnBrk="0" hangingPunct="1">
                <a:lnSpc>
                  <a:spcPct val="100000"/>
                </a:lnSpc>
                <a:spcBef>
                  <a:spcPct val="0"/>
                </a:spcBef>
                <a:spcAft>
                  <a:spcPts val="0"/>
                </a:spcAft>
                <a:buClr>
                  <a:srgbClr val="00B050"/>
                </a:buClr>
                <a:buSzTx/>
                <a:buFont typeface="Arial" panose="020B0604020202020204" pitchFamily="34" charset="0"/>
                <a:buChar char="↑"/>
                <a:tabLst/>
                <a:defRPr/>
              </a:pPr>
              <a:r>
                <a:rPr kumimoji="0" lang="fr-FR" altLang="en-US" sz="1000" b="0" i="0" u="none" strike="noStrike" kern="1200" cap="none" spc="0" normalizeH="0" baseline="0" noProof="0" dirty="0">
                  <a:ln>
                    <a:noFill/>
                  </a:ln>
                  <a:solidFill>
                    <a:srgbClr val="002060"/>
                  </a:solidFill>
                  <a:effectLst/>
                  <a:uLnTx/>
                  <a:uFillTx/>
                  <a:latin typeface="Arial"/>
                  <a:ea typeface="+mn-ea"/>
                  <a:cs typeface="+mn-cs"/>
                </a:rPr>
                <a:t>Sans décomposition</a:t>
              </a:r>
            </a:p>
            <a:p>
              <a:pPr marL="171450" marR="0" lvl="0" indent="-171450" algn="l" defTabSz="914400" rtl="0" eaLnBrk="1" fontAlgn="auto" latinLnBrk="0" hangingPunct="1">
                <a:lnSpc>
                  <a:spcPct val="100000"/>
                </a:lnSpc>
                <a:spcBef>
                  <a:spcPct val="0"/>
                </a:spcBef>
                <a:spcAft>
                  <a:spcPts val="0"/>
                </a:spcAft>
                <a:buClr>
                  <a:srgbClr val="00B050"/>
                </a:buClr>
                <a:buSzTx/>
                <a:buFont typeface="Arial" panose="020B0604020202020204" pitchFamily="34" charset="0"/>
                <a:buChar char="↑"/>
                <a:tabLst/>
                <a:defRPr/>
              </a:pPr>
              <a:r>
                <a:rPr kumimoji="0" lang="fr-FR" altLang="en-US" sz="1000" b="0" i="0" u="none" strike="noStrike" kern="1200" cap="none" spc="0" normalizeH="0" baseline="0" noProof="0" dirty="0">
                  <a:ln>
                    <a:noFill/>
                  </a:ln>
                  <a:solidFill>
                    <a:srgbClr val="002060"/>
                  </a:solidFill>
                  <a:effectLst/>
                  <a:uLnTx/>
                  <a:uFillTx/>
                  <a:latin typeface="Arial"/>
                  <a:ea typeface="+mn-ea"/>
                  <a:cs typeface="+mn-cs"/>
                </a:rPr>
                <a:t>Évolutivité (vannes régulées, buses silencieuses, ..)</a:t>
              </a:r>
            </a:p>
          </p:txBody>
        </p:sp>
        <p:sp>
          <p:nvSpPr>
            <p:cNvPr id="32" name="Text Box 13"/>
            <p:cNvSpPr txBox="1">
              <a:spLocks noChangeArrowheads="1"/>
            </p:cNvSpPr>
            <p:nvPr/>
          </p:nvSpPr>
          <p:spPr bwMode="auto">
            <a:xfrm>
              <a:off x="6156176" y="3707035"/>
              <a:ext cx="2880581" cy="615553"/>
            </a:xfrm>
            <a:prstGeom prst="rect">
              <a:avLst/>
            </a:prstGeom>
            <a:noFill/>
            <a:ln w="19050">
              <a:solidFill>
                <a:schemeClr val="accent5">
                  <a:lumMod val="5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spcBef>
                  <a:spcPct val="20000"/>
                </a:spcBef>
                <a:defRPr sz="2400">
                  <a:solidFill>
                    <a:schemeClr val="tx1"/>
                  </a:solidFill>
                  <a:latin typeface="Arial" charset="0"/>
                </a:defRPr>
              </a:lvl1pPr>
              <a:lvl2pPr marL="742950" indent="-285750" eaLnBrk="0" hangingPunct="0">
                <a:spcBef>
                  <a:spcPct val="20000"/>
                </a:spcBef>
                <a:defRPr sz="2400">
                  <a:solidFill>
                    <a:schemeClr val="tx1"/>
                  </a:solidFill>
                  <a:latin typeface="Arial" charset="0"/>
                </a:defRPr>
              </a:lvl2pPr>
              <a:lvl3pPr marL="1143000" indent="-228600" eaLnBrk="0" hangingPunct="0">
                <a:spcBef>
                  <a:spcPct val="20000"/>
                </a:spcBef>
                <a:defRPr sz="2400">
                  <a:solidFill>
                    <a:schemeClr val="tx1"/>
                  </a:solidFill>
                  <a:latin typeface="Arial" charset="0"/>
                </a:defRPr>
              </a:lvl3pPr>
              <a:lvl4pPr marL="1600200" indent="-228600" eaLnBrk="0" hangingPunct="0">
                <a:spcBef>
                  <a:spcPct val="20000"/>
                </a:spcBef>
                <a:defRPr sz="2400">
                  <a:solidFill>
                    <a:schemeClr val="tx1"/>
                  </a:solidFill>
                  <a:latin typeface="Arial" charset="0"/>
                </a:defRPr>
              </a:lvl4pPr>
              <a:lvl5pPr marL="2057400" indent="-228600" eaLnBrk="0" hangingPunct="0">
                <a:spcBef>
                  <a:spcPct val="20000"/>
                </a:spcBef>
                <a:defRPr sz="2400">
                  <a:solidFill>
                    <a:schemeClr val="tx1"/>
                  </a:solidFill>
                  <a:latin typeface="Arial" charset="0"/>
                </a:defRPr>
              </a:lvl5pPr>
              <a:lvl6pPr marL="2514600" indent="-228600" defTabSz="457200" eaLnBrk="0" fontAlgn="base" hangingPunct="0">
                <a:spcBef>
                  <a:spcPct val="20000"/>
                </a:spcBef>
                <a:spcAft>
                  <a:spcPct val="0"/>
                </a:spcAft>
                <a:defRPr sz="2400">
                  <a:solidFill>
                    <a:schemeClr val="tx1"/>
                  </a:solidFill>
                  <a:latin typeface="Arial" charset="0"/>
                </a:defRPr>
              </a:lvl6pPr>
              <a:lvl7pPr marL="2971800" indent="-228600" defTabSz="457200" eaLnBrk="0" fontAlgn="base" hangingPunct="0">
                <a:spcBef>
                  <a:spcPct val="20000"/>
                </a:spcBef>
                <a:spcAft>
                  <a:spcPct val="0"/>
                </a:spcAft>
                <a:defRPr sz="2400">
                  <a:solidFill>
                    <a:schemeClr val="tx1"/>
                  </a:solidFill>
                  <a:latin typeface="Arial" charset="0"/>
                </a:defRPr>
              </a:lvl7pPr>
              <a:lvl8pPr marL="3429000" indent="-228600" defTabSz="457200" eaLnBrk="0" fontAlgn="base" hangingPunct="0">
                <a:spcBef>
                  <a:spcPct val="20000"/>
                </a:spcBef>
                <a:spcAft>
                  <a:spcPct val="0"/>
                </a:spcAft>
                <a:defRPr sz="2400">
                  <a:solidFill>
                    <a:schemeClr val="tx1"/>
                  </a:solidFill>
                  <a:latin typeface="Arial" charset="0"/>
                </a:defRPr>
              </a:lvl8pPr>
              <a:lvl9pPr marL="3886200" indent="-228600" defTabSz="457200" eaLnBrk="0" fontAlgn="base" hangingPunct="0">
                <a:spcBef>
                  <a:spcPct val="20000"/>
                </a:spcBef>
                <a:spcAft>
                  <a:spcPct val="0"/>
                </a:spcAft>
                <a:defRPr sz="2400">
                  <a:solidFill>
                    <a:schemeClr val="tx1"/>
                  </a:solidFill>
                  <a:latin typeface="Arial" charset="0"/>
                </a:defRPr>
              </a:lvl9pPr>
            </a:lstStyle>
            <a:p>
              <a:pPr>
                <a:spcBef>
                  <a:spcPct val="0"/>
                </a:spcBef>
              </a:pPr>
              <a:r>
                <a:rPr lang="fr-FR" altLang="en-US" sz="1400" b="1" dirty="0">
                  <a:solidFill>
                    <a:srgbClr val="C00000"/>
                  </a:solidFill>
                  <a:latin typeface="Arial"/>
                </a:rPr>
                <a:t>Les – </a:t>
              </a:r>
            </a:p>
            <a:p>
              <a:pPr marL="171450" indent="-171450">
                <a:spcBef>
                  <a:spcPct val="0"/>
                </a:spcBef>
                <a:buClr>
                  <a:srgbClr val="C00000"/>
                </a:buClr>
                <a:buFont typeface="Arial" panose="020B0604020202020204" pitchFamily="34" charset="0"/>
                <a:buChar char="↓"/>
              </a:pPr>
              <a:r>
                <a:rPr lang="fr-FR" altLang="en-US" sz="1000" dirty="0">
                  <a:solidFill>
                    <a:srgbClr val="002060"/>
                  </a:solidFill>
                  <a:latin typeface="Arial"/>
                </a:rPr>
                <a:t>Protection ponctuelle impossible</a:t>
              </a:r>
            </a:p>
            <a:p>
              <a:pPr marL="171450" indent="-171450">
                <a:spcBef>
                  <a:spcPct val="0"/>
                </a:spcBef>
                <a:buClr>
                  <a:srgbClr val="C00000"/>
                </a:buClr>
                <a:buFont typeface="Arial" panose="020B0604020202020204" pitchFamily="34" charset="0"/>
                <a:buChar char="↓"/>
              </a:pPr>
              <a:r>
                <a:rPr lang="fr-FR" altLang="en-US" sz="1000" dirty="0">
                  <a:solidFill>
                    <a:srgbClr val="002060"/>
                  </a:solidFill>
                  <a:latin typeface="Arial"/>
                </a:rPr>
                <a:t>Emprise des réservoirs</a:t>
              </a:r>
            </a:p>
          </p:txBody>
        </p:sp>
        <p:grpSp>
          <p:nvGrpSpPr>
            <p:cNvPr id="16" name="Groupe 15">
              <a:extLst>
                <a:ext uri="{FF2B5EF4-FFF2-40B4-BE49-F238E27FC236}">
                  <a16:creationId xmlns:a16="http://schemas.microsoft.com/office/drawing/2014/main" id="{6CA0CDAF-EF28-EB64-FDBE-FF32873C694D}"/>
                </a:ext>
              </a:extLst>
            </p:cNvPr>
            <p:cNvGrpSpPr>
              <a:grpSpLocks noChangeAspect="1"/>
            </p:cNvGrpSpPr>
            <p:nvPr/>
          </p:nvGrpSpPr>
          <p:grpSpPr>
            <a:xfrm>
              <a:off x="2339752" y="1271530"/>
              <a:ext cx="6697960" cy="2335998"/>
              <a:chOff x="3071991" y="1585477"/>
              <a:chExt cx="5963081" cy="2079702"/>
            </a:xfrm>
          </p:grpSpPr>
          <p:pic>
            <p:nvPicPr>
              <p:cNvPr id="19" name="Image 18"/>
              <p:cNvPicPr>
                <a:picLocks noChangeAspect="1"/>
              </p:cNvPicPr>
              <p:nvPr/>
            </p:nvPicPr>
            <p:blipFill>
              <a:blip r:embed="rId2"/>
              <a:stretch>
                <a:fillRect/>
              </a:stretch>
            </p:blipFill>
            <p:spPr>
              <a:xfrm>
                <a:off x="3071992" y="1585477"/>
                <a:ext cx="5963080" cy="378672"/>
              </a:xfrm>
              <a:prstGeom prst="rect">
                <a:avLst/>
              </a:prstGeom>
            </p:spPr>
          </p:pic>
          <p:pic>
            <p:nvPicPr>
              <p:cNvPr id="21" name="Image 20"/>
              <p:cNvPicPr>
                <a:picLocks noChangeAspect="1"/>
              </p:cNvPicPr>
              <p:nvPr/>
            </p:nvPicPr>
            <p:blipFill>
              <a:blip r:embed="rId3"/>
              <a:stretch>
                <a:fillRect/>
              </a:stretch>
            </p:blipFill>
            <p:spPr>
              <a:xfrm>
                <a:off x="3071992" y="3230121"/>
                <a:ext cx="5963080" cy="435058"/>
              </a:xfrm>
              <a:prstGeom prst="rect">
                <a:avLst/>
              </a:prstGeom>
            </p:spPr>
          </p:pic>
          <p:pic>
            <p:nvPicPr>
              <p:cNvPr id="22" name="Image 21"/>
              <p:cNvPicPr>
                <a:picLocks noChangeAspect="1"/>
              </p:cNvPicPr>
              <p:nvPr/>
            </p:nvPicPr>
            <p:blipFill rotWithShape="1">
              <a:blip r:embed="rId4"/>
              <a:srcRect t="13683" b="2267"/>
              <a:stretch/>
            </p:blipFill>
            <p:spPr>
              <a:xfrm>
                <a:off x="3071991" y="1968366"/>
                <a:ext cx="5962231" cy="265267"/>
              </a:xfrm>
              <a:prstGeom prst="rect">
                <a:avLst/>
              </a:prstGeom>
            </p:spPr>
          </p:pic>
          <p:pic>
            <p:nvPicPr>
              <p:cNvPr id="23" name="Image 22"/>
              <p:cNvPicPr>
                <a:picLocks noChangeAspect="1"/>
              </p:cNvPicPr>
              <p:nvPr/>
            </p:nvPicPr>
            <p:blipFill>
              <a:blip r:embed="rId5"/>
              <a:stretch>
                <a:fillRect/>
              </a:stretch>
            </p:blipFill>
            <p:spPr>
              <a:xfrm>
                <a:off x="3071991" y="2292993"/>
                <a:ext cx="5962231" cy="880784"/>
              </a:xfrm>
              <a:prstGeom prst="rect">
                <a:avLst/>
              </a:prstGeom>
            </p:spPr>
          </p:pic>
          <p:sp>
            <p:nvSpPr>
              <p:cNvPr id="33" name="Rectangle 32"/>
              <p:cNvSpPr/>
              <p:nvPr/>
            </p:nvSpPr>
            <p:spPr>
              <a:xfrm>
                <a:off x="6732240" y="1585477"/>
                <a:ext cx="576064" cy="15883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ZoneTexte 33"/>
              <p:cNvSpPr txBox="1"/>
              <p:nvPr/>
            </p:nvSpPr>
            <p:spPr>
              <a:xfrm>
                <a:off x="6768244" y="1648914"/>
                <a:ext cx="504056" cy="215444"/>
              </a:xfrm>
              <a:prstGeom prst="rect">
                <a:avLst/>
              </a:prstGeom>
              <a:solidFill>
                <a:schemeClr val="accent2">
                  <a:lumMod val="40000"/>
                  <a:lumOff val="60000"/>
                </a:schemeClr>
              </a:solidFill>
            </p:spPr>
            <p:txBody>
              <a:bodyPr wrap="square" rtlCol="0">
                <a:spAutoFit/>
              </a:bodyPr>
              <a:lstStyle/>
              <a:p>
                <a:pPr algn="ctr"/>
                <a:r>
                  <a:rPr lang="fr-FR" sz="800" b="1" dirty="0"/>
                  <a:t>GWP*</a:t>
                </a:r>
              </a:p>
            </p:txBody>
          </p:sp>
          <p:sp>
            <p:nvSpPr>
              <p:cNvPr id="35" name="ZoneTexte 34"/>
              <p:cNvSpPr txBox="1"/>
              <p:nvPr/>
            </p:nvSpPr>
            <p:spPr>
              <a:xfrm>
                <a:off x="6768244" y="1974584"/>
                <a:ext cx="504056" cy="215444"/>
              </a:xfrm>
              <a:prstGeom prst="rect">
                <a:avLst/>
              </a:prstGeom>
              <a:solidFill>
                <a:schemeClr val="accent3">
                  <a:lumMod val="60000"/>
                  <a:lumOff val="40000"/>
                </a:schemeClr>
              </a:solidFill>
            </p:spPr>
            <p:txBody>
              <a:bodyPr wrap="square" rtlCol="0">
                <a:spAutoFit/>
              </a:bodyPr>
              <a:lstStyle/>
              <a:p>
                <a:pPr algn="ctr"/>
                <a:r>
                  <a:rPr lang="fr-FR" sz="800" dirty="0"/>
                  <a:t>0</a:t>
                </a:r>
              </a:p>
            </p:txBody>
          </p:sp>
          <p:sp>
            <p:nvSpPr>
              <p:cNvPr id="36" name="ZoneTexte 35"/>
              <p:cNvSpPr txBox="1"/>
              <p:nvPr/>
            </p:nvSpPr>
            <p:spPr>
              <a:xfrm>
                <a:off x="6774444" y="2686149"/>
                <a:ext cx="504056" cy="215444"/>
              </a:xfrm>
              <a:prstGeom prst="rect">
                <a:avLst/>
              </a:prstGeom>
              <a:solidFill>
                <a:schemeClr val="accent3">
                  <a:lumMod val="60000"/>
                  <a:lumOff val="40000"/>
                </a:schemeClr>
              </a:solidFill>
            </p:spPr>
            <p:txBody>
              <a:bodyPr wrap="square" rtlCol="0">
                <a:spAutoFit/>
              </a:bodyPr>
              <a:lstStyle/>
              <a:p>
                <a:pPr algn="ctr"/>
                <a:r>
                  <a:rPr lang="fr-FR" sz="800" dirty="0"/>
                  <a:t>0</a:t>
                </a:r>
              </a:p>
            </p:txBody>
          </p:sp>
          <p:sp>
            <p:nvSpPr>
              <p:cNvPr id="37" name="ZoneTexte 36"/>
              <p:cNvSpPr txBox="1"/>
              <p:nvPr/>
            </p:nvSpPr>
            <p:spPr>
              <a:xfrm>
                <a:off x="6776112" y="2932370"/>
                <a:ext cx="504056" cy="215444"/>
              </a:xfrm>
              <a:prstGeom prst="rect">
                <a:avLst/>
              </a:prstGeom>
              <a:solidFill>
                <a:schemeClr val="accent3">
                  <a:lumMod val="60000"/>
                  <a:lumOff val="40000"/>
                </a:schemeClr>
              </a:solidFill>
            </p:spPr>
            <p:txBody>
              <a:bodyPr wrap="square" rtlCol="0">
                <a:spAutoFit/>
              </a:bodyPr>
              <a:lstStyle/>
              <a:p>
                <a:pPr algn="ctr"/>
                <a:r>
                  <a:rPr lang="fr-FR" sz="800" dirty="0"/>
                  <a:t>0</a:t>
                </a:r>
              </a:p>
            </p:txBody>
          </p:sp>
          <p:sp>
            <p:nvSpPr>
              <p:cNvPr id="38" name="ZoneTexte 37"/>
              <p:cNvSpPr txBox="1"/>
              <p:nvPr/>
            </p:nvSpPr>
            <p:spPr>
              <a:xfrm>
                <a:off x="6768244" y="2321136"/>
                <a:ext cx="504056" cy="338554"/>
              </a:xfrm>
              <a:prstGeom prst="rect">
                <a:avLst/>
              </a:prstGeom>
              <a:solidFill>
                <a:schemeClr val="accent3">
                  <a:lumMod val="60000"/>
                  <a:lumOff val="40000"/>
                </a:schemeClr>
              </a:solidFill>
            </p:spPr>
            <p:txBody>
              <a:bodyPr wrap="square" rtlCol="0">
                <a:spAutoFit/>
              </a:bodyPr>
              <a:lstStyle/>
              <a:p>
                <a:pPr algn="ctr"/>
                <a:r>
                  <a:rPr lang="fr-FR" sz="800" dirty="0"/>
                  <a:t>1</a:t>
                </a:r>
              </a:p>
              <a:p>
                <a:pPr algn="ctr"/>
                <a:endParaRPr lang="fr-FR" sz="800" dirty="0"/>
              </a:p>
            </p:txBody>
          </p:sp>
          <p:pic>
            <p:nvPicPr>
              <p:cNvPr id="8" name="Image 7">
                <a:extLst>
                  <a:ext uri="{FF2B5EF4-FFF2-40B4-BE49-F238E27FC236}">
                    <a16:creationId xmlns:a16="http://schemas.microsoft.com/office/drawing/2014/main" id="{53290113-8A08-4425-A223-89CB1689DF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61273" y="1997177"/>
                <a:ext cx="630140" cy="154534"/>
              </a:xfrm>
              <a:prstGeom prst="rect">
                <a:avLst/>
              </a:prstGeom>
            </p:spPr>
          </p:pic>
        </p:grpSp>
        <p:sp>
          <p:nvSpPr>
            <p:cNvPr id="25" name="ZoneTexte 24">
              <a:extLst>
                <a:ext uri="{FF2B5EF4-FFF2-40B4-BE49-F238E27FC236}">
                  <a16:creationId xmlns:a16="http://schemas.microsoft.com/office/drawing/2014/main" id="{0C8B5B53-6C17-C5A0-D4E5-75B27469BE98}"/>
                </a:ext>
              </a:extLst>
            </p:cNvPr>
            <p:cNvSpPr txBox="1"/>
            <p:nvPr/>
          </p:nvSpPr>
          <p:spPr>
            <a:xfrm>
              <a:off x="4139952" y="4046043"/>
              <a:ext cx="1296144" cy="707886"/>
            </a:xfrm>
            <a:prstGeom prst="rect">
              <a:avLst/>
            </a:prstGeom>
            <a:noFill/>
          </p:spPr>
          <p:txBody>
            <a:bodyPr wrap="square">
              <a:spAutoFit/>
            </a:bodyPr>
            <a:lstStyle/>
            <a:p>
              <a:pPr marL="171450" marR="0" lvl="0" indent="-171450" algn="l" defTabSz="914400" rtl="0" eaLnBrk="1" fontAlgn="auto" latinLnBrk="0" hangingPunct="1">
                <a:lnSpc>
                  <a:spcPct val="100000"/>
                </a:lnSpc>
                <a:spcBef>
                  <a:spcPct val="0"/>
                </a:spcBef>
                <a:spcAft>
                  <a:spcPts val="0"/>
                </a:spcAft>
                <a:buClr>
                  <a:srgbClr val="00B050"/>
                </a:buClr>
                <a:buSzTx/>
                <a:buFont typeface="Arial" panose="020B0604020202020204" pitchFamily="34" charset="0"/>
                <a:buChar char="↑"/>
                <a:tabLst/>
                <a:defRPr/>
              </a:pPr>
              <a:r>
                <a:rPr kumimoji="0" lang="fr-FR" altLang="en-US" sz="1000" b="0" i="0" u="none" strike="noStrike" kern="1200" cap="none" spc="0" normalizeH="0" baseline="0" noProof="0" dirty="0">
                  <a:ln>
                    <a:noFill/>
                  </a:ln>
                  <a:solidFill>
                    <a:srgbClr val="002060"/>
                  </a:solidFill>
                  <a:effectLst/>
                  <a:uLnTx/>
                  <a:uFillTx/>
                  <a:latin typeface="Arial"/>
                  <a:ea typeface="+mn-ea"/>
                  <a:cs typeface="+mn-cs"/>
                </a:rPr>
                <a:t>Modularité, </a:t>
              </a:r>
            </a:p>
            <a:p>
              <a:pPr marL="171450" marR="0" lvl="0" indent="-171450" algn="l" defTabSz="914400" rtl="0" eaLnBrk="1" fontAlgn="auto" latinLnBrk="0" hangingPunct="1">
                <a:lnSpc>
                  <a:spcPct val="100000"/>
                </a:lnSpc>
                <a:spcBef>
                  <a:spcPct val="0"/>
                </a:spcBef>
                <a:spcAft>
                  <a:spcPts val="0"/>
                </a:spcAft>
                <a:buClr>
                  <a:srgbClr val="00B050"/>
                </a:buClr>
                <a:buSzTx/>
                <a:buFont typeface="Arial" panose="020B0604020202020204" pitchFamily="34" charset="0"/>
                <a:buChar char="↑"/>
                <a:tabLst/>
                <a:defRPr/>
              </a:pPr>
              <a:r>
                <a:rPr kumimoji="0" lang="fr-FR" altLang="en-US" sz="1000" b="0" i="0" u="none" strike="noStrike" kern="1200" cap="none" spc="0" normalizeH="0" baseline="0" noProof="0" dirty="0">
                  <a:ln>
                    <a:noFill/>
                  </a:ln>
                  <a:solidFill>
                    <a:srgbClr val="002060"/>
                  </a:solidFill>
                  <a:effectLst/>
                  <a:uLnTx/>
                  <a:uFillTx/>
                  <a:latin typeface="Arial"/>
                  <a:ea typeface="+mn-ea"/>
                  <a:cs typeface="+mn-cs"/>
                </a:rPr>
                <a:t>Environnement</a:t>
              </a:r>
            </a:p>
            <a:p>
              <a:pPr marL="171450" marR="0" lvl="0" indent="-171450" algn="l" defTabSz="914400" rtl="0" eaLnBrk="1" fontAlgn="auto" latinLnBrk="0" hangingPunct="1">
                <a:lnSpc>
                  <a:spcPct val="100000"/>
                </a:lnSpc>
                <a:spcBef>
                  <a:spcPct val="0"/>
                </a:spcBef>
                <a:spcAft>
                  <a:spcPts val="0"/>
                </a:spcAft>
                <a:buClr>
                  <a:srgbClr val="00B050"/>
                </a:buClr>
                <a:buSzTx/>
                <a:buFont typeface="Arial" panose="020B0604020202020204" pitchFamily="34" charset="0"/>
                <a:buChar char="↑"/>
                <a:tabLst/>
                <a:defRPr/>
              </a:pPr>
              <a:r>
                <a:rPr kumimoji="0" lang="fr-FR" altLang="en-US" sz="1000" b="0" i="0" u="none" strike="noStrike" kern="1200" cap="none" spc="0" normalizeH="0" baseline="0" noProof="0" dirty="0">
                  <a:ln>
                    <a:noFill/>
                  </a:ln>
                  <a:solidFill>
                    <a:srgbClr val="002060"/>
                  </a:solidFill>
                  <a:effectLst/>
                  <a:uLnTx/>
                  <a:uFillTx/>
                  <a:latin typeface="Arial"/>
                  <a:ea typeface="+mn-ea"/>
                  <a:cs typeface="+mn-cs"/>
                </a:rPr>
                <a:t>Sans brouillard </a:t>
              </a:r>
            </a:p>
            <a:p>
              <a:pPr marL="171450" marR="0" lvl="0" indent="-171450" algn="l" defTabSz="914400" rtl="0" eaLnBrk="1" fontAlgn="auto" latinLnBrk="0" hangingPunct="1">
                <a:lnSpc>
                  <a:spcPct val="100000"/>
                </a:lnSpc>
                <a:spcBef>
                  <a:spcPct val="0"/>
                </a:spcBef>
                <a:spcAft>
                  <a:spcPts val="0"/>
                </a:spcAft>
                <a:buClr>
                  <a:srgbClr val="00B050"/>
                </a:buClr>
                <a:buSzTx/>
                <a:buFont typeface="Arial" panose="020B0604020202020204" pitchFamily="34" charset="0"/>
                <a:buChar char="↑"/>
                <a:tabLst/>
                <a:defRPr/>
              </a:pPr>
              <a:endParaRPr kumimoji="0" lang="fr-FR" altLang="en-US" sz="1000" b="0" i="0" u="none" strike="noStrike" kern="1200" cap="none" spc="0" normalizeH="0" baseline="0" noProof="0" dirty="0">
                <a:ln>
                  <a:noFill/>
                </a:ln>
                <a:solidFill>
                  <a:srgbClr val="002060"/>
                </a:solidFill>
                <a:effectLst/>
                <a:uLnTx/>
                <a:uFillTx/>
                <a:latin typeface="Arial"/>
                <a:ea typeface="+mn-ea"/>
                <a:cs typeface="+mn-cs"/>
              </a:endParaRPr>
            </a:p>
          </p:txBody>
        </p:sp>
      </p:grpSp>
      <p:sp>
        <p:nvSpPr>
          <p:cNvPr id="5" name="Rectangle 4">
            <a:extLst>
              <a:ext uri="{FF2B5EF4-FFF2-40B4-BE49-F238E27FC236}">
                <a16:creationId xmlns:a16="http://schemas.microsoft.com/office/drawing/2014/main" id="{11D48570-1CC7-A396-995B-9DA02E19B326}"/>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IG55 (</a:t>
            </a:r>
            <a:r>
              <a:rPr kumimoji="0" lang="pt-BR" sz="1400" b="1" i="0" u="none" strike="noStrike" kern="1200" cap="none" spc="0" normalizeH="0" noProof="0" dirty="0">
                <a:ln>
                  <a:noFill/>
                </a:ln>
                <a:solidFill>
                  <a:srgbClr val="00A0E4"/>
                </a:solidFill>
                <a:effectLst/>
                <a:uLnTx/>
                <a:uFillTx/>
                <a:latin typeface="Arial"/>
                <a:ea typeface="+mn-ea"/>
                <a:cs typeface="+mn-cs"/>
              </a:rPr>
              <a:t>ARGO 55)</a:t>
            </a:r>
          </a:p>
        </p:txBody>
      </p:sp>
      <p:pic>
        <p:nvPicPr>
          <p:cNvPr id="10" name="Image 9">
            <a:extLst>
              <a:ext uri="{FF2B5EF4-FFF2-40B4-BE49-F238E27FC236}">
                <a16:creationId xmlns:a16="http://schemas.microsoft.com/office/drawing/2014/main" id="{E2F97D26-4E59-8500-F935-30EF797663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504" y="1143468"/>
            <a:ext cx="1098066" cy="1241028"/>
          </a:xfrm>
          <a:prstGeom prst="rect">
            <a:avLst/>
          </a:prstGeom>
        </p:spPr>
      </p:pic>
      <p:pic>
        <p:nvPicPr>
          <p:cNvPr id="12" name="Image 11" descr="Une image contenant vert&#10;&#10;Description générée automatiquement">
            <a:extLst>
              <a:ext uri="{FF2B5EF4-FFF2-40B4-BE49-F238E27FC236}">
                <a16:creationId xmlns:a16="http://schemas.microsoft.com/office/drawing/2014/main" id="{745F6EE7-1073-85F7-DA41-DA1BF54E183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7504" y="2355177"/>
            <a:ext cx="1098066" cy="965585"/>
          </a:xfrm>
          <a:prstGeom prst="rect">
            <a:avLst/>
          </a:prstGeom>
        </p:spPr>
      </p:pic>
    </p:spTree>
    <p:extLst>
      <p:ext uri="{BB962C8B-B14F-4D97-AF65-F5344CB8AC3E}">
        <p14:creationId xmlns:p14="http://schemas.microsoft.com/office/powerpoint/2010/main" val="364972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7544" y="1995686"/>
            <a:ext cx="3960440" cy="2160240"/>
          </a:xfrm>
          <a:prstGeom prst="rect">
            <a:avLst/>
          </a:prstGeom>
          <a:solidFill>
            <a:srgbClr val="0099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Titre 1"/>
          <p:cNvSpPr>
            <a:spLocks noGrp="1"/>
          </p:cNvSpPr>
          <p:nvPr>
            <p:ph type="title"/>
          </p:nvPr>
        </p:nvSpPr>
        <p:spPr/>
        <p:txBody>
          <a:bodyPr/>
          <a:lstStyle/>
          <a:p>
            <a:r>
              <a:rPr lang="fr-FR" dirty="0"/>
              <a:t>Les agents extincteurs</a:t>
            </a:r>
          </a:p>
        </p:txBody>
      </p:sp>
      <p:sp>
        <p:nvSpPr>
          <p:cNvPr id="21" name="Rectangle 20"/>
          <p:cNvSpPr/>
          <p:nvPr/>
        </p:nvSpPr>
        <p:spPr>
          <a:xfrm>
            <a:off x="123455" y="1156474"/>
            <a:ext cx="8797303" cy="335156"/>
          </a:xfrm>
          <a:prstGeom prst="rect">
            <a:avLst/>
          </a:prstGeom>
          <a:solidFill>
            <a:schemeClr val="bg1">
              <a:lumMod val="95000"/>
            </a:schemeClr>
          </a:solidFill>
        </p:spPr>
        <p:txBody>
          <a:bodyPr wrap="square">
            <a:spAutoFit/>
          </a:bodyPr>
          <a:lstStyle/>
          <a:p>
            <a:pPr algn="ctr">
              <a:lnSpc>
                <a:spcPct val="150000"/>
              </a:lnSpc>
            </a:pPr>
            <a:r>
              <a:rPr lang="fr-FR" sz="1200" b="1" dirty="0">
                <a:solidFill>
                  <a:srgbClr val="4F81BD">
                    <a:lumMod val="75000"/>
                  </a:srgbClr>
                </a:solidFill>
              </a:rPr>
              <a:t>Outil Chubb France de calcul des réservoirs</a:t>
            </a:r>
          </a:p>
        </p:txBody>
      </p:sp>
      <p:pic>
        <p:nvPicPr>
          <p:cNvPr id="1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50000"/>
          <a:stretch/>
        </p:blipFill>
        <p:spPr bwMode="auto">
          <a:xfrm>
            <a:off x="899592" y="1742973"/>
            <a:ext cx="4680520" cy="170052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b="50000"/>
          <a:stretch/>
        </p:blipFill>
        <p:spPr bwMode="auto">
          <a:xfrm>
            <a:off x="4115464" y="2859782"/>
            <a:ext cx="4680520" cy="1700521"/>
          </a:xfrm>
          <a:prstGeom prst="rect">
            <a:avLst/>
          </a:prstGeom>
          <a:noFill/>
          <a:ln>
            <a:noFill/>
          </a:ln>
          <a:effectLst>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7"/>
          <p:cNvPicPr>
            <a:picLocks noChangeAspect="1" noChangeArrowheads="1"/>
          </p:cNvPicPr>
          <p:nvPr/>
        </p:nvPicPr>
        <p:blipFill>
          <a:blip r:embed="rId3" cstate="print"/>
          <a:srcRect l="13055" t="12592" r="15140" b="2428"/>
          <a:stretch>
            <a:fillRect/>
          </a:stretch>
        </p:blipFill>
        <p:spPr bwMode="auto">
          <a:xfrm>
            <a:off x="6732240" y="1635646"/>
            <a:ext cx="1325087" cy="1106749"/>
          </a:xfrm>
          <a:prstGeom prst="rect">
            <a:avLst/>
          </a:prstGeom>
          <a:noFill/>
          <a:ln w="9525">
            <a:noFill/>
            <a:miter lim="800000"/>
            <a:headEnd/>
            <a:tailEnd/>
          </a:ln>
          <a:effectLst>
            <a:reflection blurRad="6350" stA="52000" endA="300" endPos="10000" dir="5400000" sy="-100000" algn="bl" rotWithShape="0"/>
          </a:effectLst>
        </p:spPr>
      </p:pic>
      <p:pic>
        <p:nvPicPr>
          <p:cNvPr id="13" name="Image 12"/>
          <p:cNvPicPr>
            <a:picLocks noChangeAspect="1"/>
          </p:cNvPicPr>
          <p:nvPr/>
        </p:nvPicPr>
        <p:blipFill>
          <a:blip r:embed="rId4"/>
          <a:stretch>
            <a:fillRect/>
          </a:stretch>
        </p:blipFill>
        <p:spPr>
          <a:xfrm>
            <a:off x="179512" y="2345029"/>
            <a:ext cx="1513179" cy="2196929"/>
          </a:xfrm>
          <a:prstGeom prst="rect">
            <a:avLst/>
          </a:prstGeom>
          <a:effectLst>
            <a:outerShdw blurRad="63500" sx="102000" sy="102000" algn="ctr" rotWithShape="0">
              <a:prstClr val="black">
                <a:alpha val="40000"/>
              </a:prstClr>
            </a:outerShdw>
          </a:effectLst>
        </p:spPr>
      </p:pic>
      <p:sp>
        <p:nvSpPr>
          <p:cNvPr id="9" name="Rectangle 8"/>
          <p:cNvSpPr/>
          <p:nvPr/>
        </p:nvSpPr>
        <p:spPr>
          <a:xfrm>
            <a:off x="4115464" y="4574120"/>
            <a:ext cx="4680520" cy="276999"/>
          </a:xfrm>
          <a:prstGeom prst="rect">
            <a:avLst/>
          </a:prstGeom>
          <a:noFill/>
        </p:spPr>
        <p:txBody>
          <a:bodyPr wrap="square">
            <a:spAutoFit/>
          </a:bodyPr>
          <a:lstStyle/>
          <a:p>
            <a:r>
              <a:rPr lang="fr-FR" sz="600" i="1" dirty="0">
                <a:solidFill>
                  <a:schemeClr val="tx1">
                    <a:lumMod val="50000"/>
                    <a:lumOff val="50000"/>
                  </a:schemeClr>
                </a:solidFill>
              </a:rPr>
              <a:t>LOAEL : Concentration la plus faible à laquelle un effet toxicologique ou physiologique a été observé chez l’homme.</a:t>
            </a:r>
          </a:p>
          <a:p>
            <a:r>
              <a:rPr lang="fr-FR" sz="600" i="1" dirty="0">
                <a:solidFill>
                  <a:schemeClr val="tx1">
                    <a:lumMod val="50000"/>
                    <a:lumOff val="50000"/>
                  </a:schemeClr>
                </a:solidFill>
              </a:rPr>
              <a:t>NOAEL : Concentration la plus élevée à laquelle aucun effet toxicologique ou physiologique n’a été observé chez l’homme.</a:t>
            </a:r>
          </a:p>
        </p:txBody>
      </p:sp>
      <p:sp>
        <p:nvSpPr>
          <p:cNvPr id="4" name="Rectangle 3">
            <a:extLst>
              <a:ext uri="{FF2B5EF4-FFF2-40B4-BE49-F238E27FC236}">
                <a16:creationId xmlns:a16="http://schemas.microsoft.com/office/drawing/2014/main" id="{7B424B82-B8BD-488E-BEDC-0CF7F996E8C4}"/>
              </a:ext>
            </a:extLst>
          </p:cNvPr>
          <p:cNvSpPr/>
          <p:nvPr/>
        </p:nvSpPr>
        <p:spPr>
          <a:xfrm>
            <a:off x="1058778" y="2345028"/>
            <a:ext cx="560893" cy="4102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14" name="Image 13">
            <a:extLst>
              <a:ext uri="{FF2B5EF4-FFF2-40B4-BE49-F238E27FC236}">
                <a16:creationId xmlns:a16="http://schemas.microsoft.com/office/drawing/2014/main" id="{62F340B5-8EAC-46A1-9B2E-397B65545D3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4884" y="2453899"/>
            <a:ext cx="784787" cy="192459"/>
          </a:xfrm>
          <a:prstGeom prst="rect">
            <a:avLst/>
          </a:prstGeom>
        </p:spPr>
      </p:pic>
      <p:sp>
        <p:nvSpPr>
          <p:cNvPr id="5" name="Espace réservé du numéro de diapositive 4">
            <a:extLst>
              <a:ext uri="{FF2B5EF4-FFF2-40B4-BE49-F238E27FC236}">
                <a16:creationId xmlns:a16="http://schemas.microsoft.com/office/drawing/2014/main" id="{A8FCBA24-7D87-F2AE-2C6C-52D099F63552}"/>
              </a:ext>
            </a:extLst>
          </p:cNvPr>
          <p:cNvSpPr>
            <a:spLocks noGrp="1"/>
          </p:cNvSpPr>
          <p:nvPr>
            <p:ph type="sldNum" sz="quarter" idx="4"/>
          </p:nvPr>
        </p:nvSpPr>
        <p:spPr/>
        <p:txBody>
          <a:bodyPr/>
          <a:lstStyle/>
          <a:p>
            <a:fld id="{BE375096-6367-4A46-9B35-1C341654C780}" type="slidenum">
              <a:rPr lang="en-US" smtClean="0"/>
              <a:pPr/>
              <a:t>9</a:t>
            </a:fld>
            <a:endParaRPr lang="en-US" dirty="0"/>
          </a:p>
        </p:txBody>
      </p:sp>
      <p:sp>
        <p:nvSpPr>
          <p:cNvPr id="8" name="Rectangle 7">
            <a:extLst>
              <a:ext uri="{FF2B5EF4-FFF2-40B4-BE49-F238E27FC236}">
                <a16:creationId xmlns:a16="http://schemas.microsoft.com/office/drawing/2014/main" id="{648932C2-2D3A-93C1-3F55-B29CA7CF020B}"/>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IG55 (</a:t>
            </a:r>
            <a:r>
              <a:rPr kumimoji="0" lang="pt-BR" sz="1400" b="1" i="0" u="none" strike="noStrike" kern="1200" cap="none" spc="0" normalizeH="0" noProof="0" dirty="0">
                <a:ln>
                  <a:noFill/>
                </a:ln>
                <a:solidFill>
                  <a:srgbClr val="00A0E4"/>
                </a:solidFill>
                <a:effectLst/>
                <a:uLnTx/>
                <a:uFillTx/>
                <a:latin typeface="Arial"/>
                <a:ea typeface="+mn-ea"/>
                <a:cs typeface="+mn-cs"/>
              </a:rPr>
              <a:t>ARGO 55)</a:t>
            </a:r>
          </a:p>
        </p:txBody>
      </p:sp>
    </p:spTree>
    <p:extLst>
      <p:ext uri="{BB962C8B-B14F-4D97-AF65-F5344CB8AC3E}">
        <p14:creationId xmlns:p14="http://schemas.microsoft.com/office/powerpoint/2010/main" val="3952166818"/>
      </p:ext>
    </p:extLst>
  </p:cSld>
  <p:clrMapOvr>
    <a:masterClrMapping/>
  </p:clrMapOvr>
</p:sld>
</file>

<file path=ppt/theme/theme1.xml><?xml version="1.0" encoding="utf-8"?>
<a:theme xmlns:a="http://schemas.openxmlformats.org/drawingml/2006/main" name="1_Chubb-Dec22">
  <a:themeElements>
    <a:clrScheme name="Chubb-test-dec22">
      <a:dk1>
        <a:srgbClr val="000000"/>
      </a:dk1>
      <a:lt1>
        <a:srgbClr val="FFFFFF"/>
      </a:lt1>
      <a:dk2>
        <a:srgbClr val="0067B1"/>
      </a:dk2>
      <a:lt2>
        <a:srgbClr val="FFFFFF"/>
      </a:lt2>
      <a:accent1>
        <a:srgbClr val="0067B1"/>
      </a:accent1>
      <a:accent2>
        <a:srgbClr val="97CDE1"/>
      </a:accent2>
      <a:accent3>
        <a:srgbClr val="C3C3C7"/>
      </a:accent3>
      <a:accent4>
        <a:srgbClr val="868686"/>
      </a:accent4>
      <a:accent5>
        <a:srgbClr val="F92745"/>
      </a:accent5>
      <a:accent6>
        <a:srgbClr val="1DB390"/>
      </a:accent6>
      <a:hlink>
        <a:srgbClr val="FF9900"/>
      </a:hlink>
      <a:folHlink>
        <a:srgbClr val="F9274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100" dirty="0" err="1" smtClean="0"/>
        </a:defPPr>
      </a:lstStyle>
    </a:txDef>
  </a:objectDefaults>
  <a:extraClrSchemeLst/>
  <a:custClrLst>
    <a:custClr name="Chubb blue">
      <a:srgbClr val="0067B1"/>
    </a:custClr>
    <a:custClr name="Innovation blue">
      <a:srgbClr val="00A0E4"/>
    </a:custClr>
    <a:custClr name="Fire red">
      <a:srgbClr val="F92745"/>
    </a:custClr>
    <a:custClr name="ESG green">
      <a:srgbClr val="1DB390"/>
    </a:custClr>
    <a:custClr name="Security grey">
      <a:srgbClr val="868686"/>
    </a:custClr>
    <a:custClr name="People orange">
      <a:srgbClr val="FF9900"/>
    </a:custClr>
    <a:custClr name="Vision+ green">
      <a:srgbClr val="58B031"/>
    </a:custClr>
    <a:custClr name="Soft blue">
      <a:srgbClr val="97CDE1"/>
    </a:custClr>
    <a:custClr name="Yellow">
      <a:srgbClr val="F6CB46"/>
    </a:custClr>
    <a:custClr name="Soft grey">
      <a:srgbClr val="C3C3C7"/>
    </a:custClr>
    <a:custClr name="Seafoam">
      <a:srgbClr val="6BCC94"/>
    </a:custClr>
    <a:custClr name="Nude">
      <a:srgbClr val="E5CFBF"/>
    </a:custClr>
  </a:custClrLst>
  <a:extLst>
    <a:ext uri="{05A4C25C-085E-4340-85A3-A5531E510DB2}">
      <thm15:themeFamily xmlns:thm15="http://schemas.microsoft.com/office/thememl/2012/main" name="Romola-v1" id="{6F026CD1-82BA-4210-AA95-7C51B50889F2}" vid="{F145A1CA-3500-4D7F-B498-3DD93CC30C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2004</TotalTime>
  <Words>3345</Words>
  <Application>Microsoft Office PowerPoint</Application>
  <PresentationFormat>Affichage à l'écran (16:9)</PresentationFormat>
  <Paragraphs>689</Paragraphs>
  <Slides>51</Slides>
  <Notes>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51</vt:i4>
      </vt:variant>
    </vt:vector>
  </HeadingPairs>
  <TitlesOfParts>
    <vt:vector size="58" baseType="lpstr">
      <vt:lpstr>Arial</vt:lpstr>
      <vt:lpstr>Calibri</vt:lpstr>
      <vt:lpstr>Courier New</vt:lpstr>
      <vt:lpstr>EuromodePlain</vt:lpstr>
      <vt:lpstr>Times New Roman</vt:lpstr>
      <vt:lpstr>Wingdings</vt:lpstr>
      <vt:lpstr>1_Chubb-Dec22</vt:lpstr>
      <vt:lpstr>systèmes d’extinction automatique - gaz</vt:lpstr>
      <vt:lpstr>Installations d’extinction automatique gaz </vt:lpstr>
      <vt:lpstr>Les agents extincteur</vt:lpstr>
      <vt:lpstr>Les agents extincteurs</vt:lpstr>
      <vt:lpstr>Les agents extincteurs</vt:lpstr>
      <vt:lpstr>Les agents extincteurs</vt:lpstr>
      <vt:lpstr>Les agents extincteurs</vt:lpstr>
      <vt:lpstr>Les agents extincteurs</vt:lpstr>
      <vt:lpstr>Les agents extincteurs</vt:lpstr>
      <vt:lpstr>Les agents extincteurs</vt:lpstr>
      <vt:lpstr>Les agents extincteurs</vt:lpstr>
      <vt:lpstr>Les agents extincteurs</vt:lpstr>
      <vt:lpstr>Les agents extincteURS</vt:lpstr>
      <vt:lpstr>Les agents extincteurs</vt:lpstr>
      <vt:lpstr>Les agents extincteurs</vt:lpstr>
      <vt:lpstr>Les agents extincteurs</vt:lpstr>
      <vt:lpstr>Les agents extincteurs</vt:lpstr>
      <vt:lpstr>Installations d’extinction automatique gaz </vt:lpstr>
      <vt:lpstr>Les locaux protégés</vt:lpstr>
      <vt:lpstr>Les locaux protégés</vt:lpstr>
      <vt:lpstr>Les locaux protégés</vt:lpstr>
      <vt:lpstr>Les locaux protégés</vt:lpstr>
      <vt:lpstr>Les locaux protégés </vt:lpstr>
      <vt:lpstr>Installations  d’extinction automatique gaz </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Le système d’extinction et son dect</vt:lpstr>
      <vt:lpstr>Installations d’extinction automatique gaz </vt:lpstr>
      <vt:lpstr>L’assurance qualité</vt:lpstr>
      <vt:lpstr>L’assurance qualité</vt:lpstr>
      <vt:lpstr>L’assurance qualité</vt:lpstr>
      <vt:lpstr>Installations d’extinction automatique gaz </vt:lpstr>
      <vt:lpstr>extinction autonome</vt:lpstr>
      <vt:lpstr>Extinction autonome</vt:lpstr>
      <vt:lpstr>Conclusion</vt:lpstr>
    </vt:vector>
  </TitlesOfParts>
  <Company>United Technologies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Logistique</dc:title>
  <dc:creator>Administrator</dc:creator>
  <cp:lastModifiedBy>Caron, Pierre Nicolas</cp:lastModifiedBy>
  <cp:revision>724</cp:revision>
  <cp:lastPrinted>2017-02-15T12:57:20Z</cp:lastPrinted>
  <dcterms:created xsi:type="dcterms:W3CDTF">2017-01-18T15:57:05Z</dcterms:created>
  <dcterms:modified xsi:type="dcterms:W3CDTF">2023-02-16T15:44:32Z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85f6713-6d19-40ac-a071-63e831bc1e58_Enabled">
    <vt:lpwstr>true</vt:lpwstr>
  </property>
  <property fmtid="{D5CDD505-2E9C-101B-9397-08002B2CF9AE}" pid="3" name="MSIP_Label_b85f6713-6d19-40ac-a071-63e831bc1e58_SetDate">
    <vt:lpwstr>2022-10-05T13:16:29Z</vt:lpwstr>
  </property>
  <property fmtid="{D5CDD505-2E9C-101B-9397-08002B2CF9AE}" pid="4" name="MSIP_Label_b85f6713-6d19-40ac-a071-63e831bc1e58_Method">
    <vt:lpwstr>Standard</vt:lpwstr>
  </property>
  <property fmtid="{D5CDD505-2E9C-101B-9397-08002B2CF9AE}" pid="5" name="MSIP_Label_b85f6713-6d19-40ac-a071-63e831bc1e58_Name">
    <vt:lpwstr>Confidential - Low</vt:lpwstr>
  </property>
  <property fmtid="{D5CDD505-2E9C-101B-9397-08002B2CF9AE}" pid="6" name="MSIP_Label_b85f6713-6d19-40ac-a071-63e831bc1e58_SiteId">
    <vt:lpwstr>36839a65-7f3f-4bac-9ea4-f571f10a9a03</vt:lpwstr>
  </property>
  <property fmtid="{D5CDD505-2E9C-101B-9397-08002B2CF9AE}" pid="7" name="MSIP_Label_b85f6713-6d19-40ac-a071-63e831bc1e58_ActionId">
    <vt:lpwstr>8223df76-2b02-41ef-aa02-a126ad172c7f</vt:lpwstr>
  </property>
  <property fmtid="{D5CDD505-2E9C-101B-9397-08002B2CF9AE}" pid="8" name="MSIP_Label_b85f6713-6d19-40ac-a071-63e831bc1e58_ContentBits">
    <vt:lpwstr>0</vt:lpwstr>
  </property>
</Properties>
</file>